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3"/>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Helvetica Neue"/>
      <p:regular r:id="rId46"/>
      <p:bold r:id="rId47"/>
      <p:italic r:id="rId48"/>
      <p:boldItalic r:id="rId49"/>
    </p:embeddedFont>
    <p:embeddedFont>
      <p:font typeface="PT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HelveticaNeue-regular.fntdata"/><Relationship Id="rId45" Type="http://schemas.openxmlformats.org/officeDocument/2006/relationships/font" Target="fonts/Montserrat-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TSans-bold.fntdata"/><Relationship Id="rId50" Type="http://schemas.openxmlformats.org/officeDocument/2006/relationships/font" Target="fonts/PTSans-regular.fntdata"/><Relationship Id="rId53" Type="http://schemas.openxmlformats.org/officeDocument/2006/relationships/font" Target="fonts/PTSans-boldItalic.fntdata"/><Relationship Id="rId52" Type="http://schemas.openxmlformats.org/officeDocument/2006/relationships/font" Target="fonts/PT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bd2337b7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bd2337b7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bd2337b71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5" name="Google Shape;34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5" name="Google Shape;36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5" name="Google Shape;385;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6" name="Google Shape;40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6" name="Google Shape;42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6" name="Google Shape;446;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66" name="Google Shape;46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6" name="Google Shape;48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7" name="Google Shape;50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8" name="Google Shape;52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0" name="Google Shape;23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8" name="Google Shape;54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68" name="Google Shape;56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8" name="Google Shape;58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8" name="Google Shape;60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28" name="Google Shape;628;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48" name="Google Shape;648;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68" name="Google Shape;66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sngStrike">
              <a:solidFill>
                <a:schemeClr val="dk1"/>
              </a:solidFill>
              <a:latin typeface="Calibri"/>
              <a:ea typeface="Calibri"/>
              <a:cs typeface="Calibri"/>
              <a:sym typeface="Calibri"/>
            </a:endParaRPr>
          </a:p>
        </p:txBody>
      </p:sp>
      <p:sp>
        <p:nvSpPr>
          <p:cNvPr id="688" name="Google Shape;688;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Mapping d’équipe : les styles de chacun dans l’équipe</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Temps: 15 minutes</a:t>
            </a:r>
            <a:endParaRPr/>
          </a:p>
          <a:p>
            <a:pPr indent="0" lvl="0" marL="0" marR="0" rtl="0" algn="l">
              <a:lnSpc>
                <a:spcPct val="9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Matériel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 Reproduire les 4 quadrants sur une feuille de chevalet.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0"/>
              </a:spcBef>
              <a:spcAft>
                <a:spcPts val="0"/>
              </a:spcAft>
              <a:buClr>
                <a:schemeClr val="dk1"/>
              </a:buClr>
              <a:buSzPts val="1200"/>
              <a:buFont typeface="Calibri"/>
              <a:buChar char="-"/>
            </a:pPr>
            <a:r>
              <a:rPr b="0" i="0" lang="fr-CA" sz="1200" u="none" cap="none" strike="noStrike">
                <a:solidFill>
                  <a:schemeClr val="dk1"/>
                </a:solidFill>
                <a:latin typeface="Calibri"/>
                <a:ea typeface="Calibri"/>
                <a:cs typeface="Calibri"/>
                <a:sym typeface="Calibri"/>
              </a:rPr>
              <a:t>Fiche aide-mémoire (en nombre suffisant pour couvrir les différents styles possibles dans l’équipe)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1" lang="fr-CA" sz="1200" u="none" cap="none" strike="noStrike">
                <a:solidFill>
                  <a:schemeClr val="dk1"/>
                </a:solidFill>
                <a:latin typeface="Calibri"/>
                <a:ea typeface="Calibri"/>
                <a:cs typeface="Calibri"/>
                <a:sym typeface="Calibri"/>
              </a:rPr>
              <a:t>Avec le quiz, on commence à avoir une petite idée des styles de communication de chacun d’entre nous…  Poursuivons l’investigation.</a:t>
            </a:r>
            <a:endParaRPr/>
          </a:p>
          <a:p>
            <a:pPr indent="0" lvl="0" marL="0" marR="0" rtl="0" algn="l">
              <a:lnSpc>
                <a:spcPct val="90000"/>
              </a:lnSpc>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228600" lvl="0" marL="228600" marR="0" rtl="0" algn="l">
              <a:lnSpc>
                <a:spcPct val="90000"/>
              </a:lnSpc>
              <a:spcBef>
                <a:spcPts val="0"/>
              </a:spcBef>
              <a:spcAft>
                <a:spcPts val="0"/>
              </a:spcAft>
              <a:buClr>
                <a:schemeClr val="dk1"/>
              </a:buClr>
              <a:buSzPts val="1200"/>
              <a:buFont typeface="Calibri"/>
              <a:buAutoNum type="arabicPeriod"/>
            </a:pPr>
            <a:r>
              <a:rPr b="0" i="0" lang="fr-CA" sz="1200" u="none" cap="none" strike="noStrike">
                <a:solidFill>
                  <a:schemeClr val="dk1"/>
                </a:solidFill>
                <a:latin typeface="Calibri"/>
                <a:ea typeface="Calibri"/>
                <a:cs typeface="Calibri"/>
                <a:sym typeface="Calibri"/>
              </a:rPr>
              <a:t>Diviser l’équipe en 2 groupes.</a:t>
            </a:r>
            <a:endParaRPr b="0" i="0" sz="1200" u="none" cap="none" strike="noStrike">
              <a:solidFill>
                <a:schemeClr val="dk1"/>
              </a:solidFill>
              <a:latin typeface="Calibri"/>
              <a:ea typeface="Calibri"/>
              <a:cs typeface="Calibri"/>
              <a:sym typeface="Calibri"/>
            </a:endParaRPr>
          </a:p>
          <a:p>
            <a:pPr indent="-228600" lvl="0" marL="228600" marR="0" rtl="0" algn="l">
              <a:lnSpc>
                <a:spcPct val="90000"/>
              </a:lnSpc>
              <a:spcBef>
                <a:spcPts val="0"/>
              </a:spcBef>
              <a:spcAft>
                <a:spcPts val="0"/>
              </a:spcAft>
              <a:buClr>
                <a:schemeClr val="dk1"/>
              </a:buClr>
              <a:buSzPts val="1200"/>
              <a:buFont typeface="Calibri"/>
              <a:buAutoNum type="arabicPeriod"/>
            </a:pPr>
            <a:r>
              <a:rPr b="0" i="0" lang="fr-CA" sz="1200" u="none" cap="none" strike="noStrike">
                <a:solidFill>
                  <a:schemeClr val="dk1"/>
                </a:solidFill>
                <a:latin typeface="Calibri"/>
                <a:ea typeface="Calibri"/>
                <a:cs typeface="Calibri"/>
                <a:sym typeface="Calibri"/>
              </a:rPr>
              <a:t>À l’aide des caractéristiques nommées dans le quiz, chaque équipe tente de deviner le style de communication des collègues de l’autre équipe et écrit le style dominant sur un post-it pour chacune des personnes. </a:t>
            </a:r>
            <a:endParaRPr/>
          </a:p>
          <a:p>
            <a:pPr indent="-228600" lvl="0" marL="228600" marR="0" rtl="0" algn="l">
              <a:lnSpc>
                <a:spcPct val="90000"/>
              </a:lnSpc>
              <a:spcBef>
                <a:spcPts val="0"/>
              </a:spcBef>
              <a:spcAft>
                <a:spcPts val="0"/>
              </a:spcAft>
              <a:buClr>
                <a:schemeClr val="dk1"/>
              </a:buClr>
              <a:buSzPts val="1200"/>
              <a:buFont typeface="Calibri"/>
              <a:buAutoNum type="arabicPeriod"/>
            </a:pPr>
            <a:r>
              <a:rPr b="0" i="0" lang="fr-CA" sz="1200" u="none" cap="none" strike="noStrike">
                <a:solidFill>
                  <a:schemeClr val="dk1"/>
                </a:solidFill>
                <a:latin typeface="Calibri"/>
                <a:ea typeface="Calibri"/>
                <a:cs typeface="Calibri"/>
                <a:sym typeface="Calibri"/>
              </a:rPr>
              <a:t>Distribuer la fiche appropriée à chacun et les inviter à découvrir plus en profondeur leur style. Il est fort possible de compléter son style avec des forces d’autres styles: «  Je suis surtout de style aimable ET j’ai également quelques traits du style analytique car j’ai le souci de l’autre mais j’aime aussi quand les communications sont logiques et les informations précises. »</a:t>
            </a:r>
            <a:endParaRPr/>
          </a:p>
          <a:p>
            <a:pPr indent="-228600" lvl="0" marL="228600" marR="0" rtl="0" algn="l">
              <a:lnSpc>
                <a:spcPct val="90000"/>
              </a:lnSpc>
              <a:spcBef>
                <a:spcPts val="0"/>
              </a:spcBef>
              <a:spcAft>
                <a:spcPts val="0"/>
              </a:spcAft>
              <a:buClr>
                <a:schemeClr val="dk1"/>
              </a:buClr>
              <a:buSzPts val="1200"/>
              <a:buFont typeface="Calibri"/>
              <a:buAutoNum type="arabicPeriod"/>
            </a:pPr>
            <a:r>
              <a:rPr b="0" i="0" lang="fr-CA" sz="1200" u="none" cap="none" strike="noStrike">
                <a:solidFill>
                  <a:schemeClr val="dk1"/>
                </a:solidFill>
                <a:latin typeface="Calibri"/>
                <a:ea typeface="Calibri"/>
                <a:cs typeface="Calibri"/>
                <a:sym typeface="Calibri"/>
              </a:rPr>
              <a:t>Faire un tour de table pour que chacun présente son style et poser post-it au bon endroit sur le quadrant de la feuille de chevalet.</a:t>
            </a:r>
            <a:endParaRPr/>
          </a:p>
          <a:p>
            <a:pPr indent="-152400" lvl="0" marL="22860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0" lang="fr-CA"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08" name="Google Shape;70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Constats sur les résultats de notre équipe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Temps: 15 min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Discuter en équipe des constats de tous et chacun: forces, différences, styles manquants dans l’équipe, styles prédominants dans l’équipe…</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Message clé : </a:t>
            </a:r>
            <a:r>
              <a:rPr b="0" i="1" lang="fr-CA" sz="1200" u="none" cap="none" strike="noStrike">
                <a:solidFill>
                  <a:schemeClr val="dk1"/>
                </a:solidFill>
                <a:latin typeface="Calibri"/>
                <a:ea typeface="Calibri"/>
                <a:cs typeface="Calibri"/>
                <a:sym typeface="Calibri"/>
              </a:rPr>
              <a:t>on ne peut pas s’attendre à ce que l’autre s’adapte à nous.  On ne peut que s’adapter à l’autre. L’idéal? Développer des forces de communication variées : plus on est caméléon, plus les communications seront efficaces et harmonieuses.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D’ici là, la première étape demeure de connaître son style et de reconnaitre celui des autres.</a:t>
            </a:r>
            <a:endParaRPr b="0" i="0" sz="1200" u="none" cap="none" strike="noStrike">
              <a:solidFill>
                <a:schemeClr val="dk1"/>
              </a:solidFill>
              <a:latin typeface="Calibri"/>
              <a:ea typeface="Calibri"/>
              <a:cs typeface="Calibri"/>
              <a:sym typeface="Calibri"/>
            </a:endParaRPr>
          </a:p>
        </p:txBody>
      </p:sp>
      <p:sp>
        <p:nvSpPr>
          <p:cNvPr id="729" name="Google Shape;729;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Temps intro: 10 minutes.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Accueillir les participants + valider que tous ont apporté leur résultat du test.</a:t>
            </a:r>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Présenter le « pourquoi » de cet atelier (objectifs visés). </a:t>
            </a:r>
            <a:r>
              <a:rPr b="0" i="1" lang="fr-CA" sz="1200" u="none" cap="none" strike="noStrike">
                <a:solidFill>
                  <a:schemeClr val="dk1"/>
                </a:solidFill>
                <a:latin typeface="Calibri"/>
                <a:ea typeface="Calibri"/>
                <a:cs typeface="Calibri"/>
                <a:sym typeface="Calibri"/>
              </a:rPr>
              <a:t>Pourquoi prendre le temps, en équipe de discuter de nos forces de communication ?</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1" sz="1200" u="none" cap="none" strike="noStrike">
              <a:solidFill>
                <a:schemeClr val="dk1"/>
              </a:solidFill>
              <a:latin typeface="Calibri"/>
              <a:ea typeface="Calibri"/>
              <a:cs typeface="Calibri"/>
              <a:sym typeface="Calibri"/>
            </a:endParaRPr>
          </a:p>
        </p:txBody>
      </p:sp>
      <p:sp>
        <p:nvSpPr>
          <p:cNvPr id="238" name="Google Shape;23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Temps </a:t>
            </a:r>
            <a:r>
              <a:rPr b="0" i="0" lang="fr-CA" sz="1200" u="sng" cap="none" strike="noStrike">
                <a:solidFill>
                  <a:schemeClr val="dk1"/>
                </a:solidFill>
                <a:latin typeface="Calibri"/>
                <a:ea typeface="Calibri"/>
                <a:cs typeface="Calibri"/>
                <a:sym typeface="Calibri"/>
              </a:rPr>
              <a:t>total</a:t>
            </a:r>
            <a:r>
              <a:rPr b="0" i="0" lang="fr-CA" sz="1200" u="none" cap="none" strike="noStrike">
                <a:solidFill>
                  <a:schemeClr val="dk1"/>
                </a:solidFill>
                <a:latin typeface="Calibri"/>
                <a:ea typeface="Calibri"/>
                <a:cs typeface="Calibri"/>
                <a:sym typeface="Calibri"/>
              </a:rPr>
              <a:t> Speed dating (diapo 30-32) : 20 minutes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Étapes:</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Intro (2 min)</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Préparation individuelle de ses 3 souhaits (3 min)</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2x2 (5 min / 1 minute par dyade)</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Tour de table sur les engagements  (10 min)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40" name="Google Shape;740;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 name="Google Shape;746;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Intro et consignes </a:t>
            </a:r>
            <a:r>
              <a:rPr lang="fr-CA"/>
              <a:t>pour l’activité </a:t>
            </a:r>
            <a:r>
              <a:rPr i="1" lang="fr-CA"/>
              <a:t>Speed dating</a:t>
            </a:r>
            <a:endParaRPr i="1"/>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Temps: 3 min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Puisqu’il faut s’adapter aux autres, il faut maintenant savoir comment s’y prendre. </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Il s’agit de connaitre les besoins des autres et s’ajuster, même si ce n’est pas naturel pour soi, même si c’est avec le style opposé au nôtre. Qui est mieux placé que la personne elle-même pour nous parler de ses besoins, des conditions favorables quand on est en communication avec elle?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Consignes d’animation pour le </a:t>
            </a:r>
            <a:r>
              <a:rPr b="0" i="1" lang="fr-CA" sz="1200" u="none" cap="none" strike="noStrike">
                <a:solidFill>
                  <a:schemeClr val="dk1"/>
                </a:solidFill>
                <a:latin typeface="Calibri"/>
                <a:ea typeface="Calibri"/>
                <a:cs typeface="Calibri"/>
                <a:sym typeface="Calibri"/>
              </a:rPr>
              <a:t>speed dating</a:t>
            </a:r>
            <a:r>
              <a:rPr b="0" i="0" lang="fr-CA"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   Donnez 2 minutes pour que chacun, individuellement, écrivent ses 3 conditions favorables (</a:t>
            </a:r>
            <a:r>
              <a:rPr b="0" i="0" lang="fr-CA" sz="1200" u="sng" cap="none" strike="noStrike">
                <a:solidFill>
                  <a:schemeClr val="dk1"/>
                </a:solidFill>
                <a:latin typeface="Calibri"/>
                <a:ea typeface="Calibri"/>
                <a:cs typeface="Calibri"/>
                <a:sym typeface="Calibri"/>
              </a:rPr>
              <a:t>à l’aide de la fiche aide-mémoire</a:t>
            </a:r>
            <a:r>
              <a:rPr b="0" i="0" lang="fr-CA"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Calibri"/>
              <a:buChar char="-"/>
            </a:pPr>
            <a:r>
              <a:rPr b="0" i="0" lang="fr-CA" sz="1200" u="none" cap="none" strike="noStrike">
                <a:solidFill>
                  <a:schemeClr val="dk1"/>
                </a:solidFill>
                <a:latin typeface="Calibri"/>
                <a:ea typeface="Calibri"/>
                <a:cs typeface="Calibri"/>
                <a:sym typeface="Calibri"/>
              </a:rPr>
              <a:t>Laissez la diapo à la vue de tous pendant l’activité.</a:t>
            </a:r>
            <a:endParaRPr/>
          </a:p>
          <a:p>
            <a:pPr indent="0" lvl="0" marL="0" marR="0" rtl="0" algn="l">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   Circulez dans le groupe pour vous assurer que chacun a son temps pour parler.</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   Soyez le gardien du temps en utilisant une clochette ou l’alarme de votre téléphone.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Temps total speed dating: 5 minutes seulement! Ça va aller vite. (Temps prévu pour 5 dyades. Ajouter du temps si plus de participants)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47" name="Google Shape;747;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Tour de table: nos engagements suite au </a:t>
            </a:r>
            <a:r>
              <a:rPr b="0" i="1" lang="fr-CA" sz="1200" u="none" cap="none" strike="noStrike">
                <a:solidFill>
                  <a:schemeClr val="dk1"/>
                </a:solidFill>
                <a:latin typeface="Calibri"/>
                <a:ea typeface="Calibri"/>
                <a:cs typeface="Calibri"/>
                <a:sym typeface="Calibri"/>
              </a:rPr>
              <a:t>speed dating</a:t>
            </a:r>
            <a:br>
              <a:rPr b="0" i="0" lang="fr-CA" sz="1200" u="none" cap="none" strike="noStrike">
                <a:solidFill>
                  <a:schemeClr val="dk1"/>
                </a:solidFill>
                <a:latin typeface="Calibri"/>
                <a:ea typeface="Calibri"/>
                <a:cs typeface="Calibri"/>
                <a:sym typeface="Calibri"/>
              </a:rPr>
            </a:br>
            <a:r>
              <a:rPr b="0" i="0" lang="fr-CA" sz="1200" u="none" cap="none" strike="noStrike">
                <a:solidFill>
                  <a:schemeClr val="dk1"/>
                </a:solidFill>
                <a:latin typeface="Calibri"/>
                <a:ea typeface="Calibri"/>
                <a:cs typeface="Calibri"/>
                <a:sym typeface="Calibri"/>
              </a:rPr>
              <a:t>Temps: 10 minutes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Une fois toutes les dyades complétées, les inviter à reprendre leur place et à prendre le temps, individuellement, de noter sur leur fiche aide-mémoire:</a:t>
            </a:r>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À partir des conditions favorables proposées pour chacun des styles, quels ajustements est-ce que je peux faire par rapport à ma façon de communiquer avec mon (mes) collègue(s)?</a:t>
            </a:r>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Chacun complète la partie « mes actions » sur la fiche aide-mémoire.</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fr-CA" sz="1200" u="none" cap="none" strike="noStrike">
                <a:solidFill>
                  <a:schemeClr val="dk1"/>
                </a:solidFill>
                <a:latin typeface="Calibri"/>
                <a:ea typeface="Calibri"/>
                <a:cs typeface="Calibri"/>
                <a:sym typeface="Calibri"/>
              </a:rPr>
              <a:t>Faire un tour de table rapide: inviter chacun à nommer une action ( à l’égard d’un style ou d’un collègue) par personne; Un engagement communiqué à ses collègues a plus de chance d’être réalisé!</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8" name="Google Shape;758;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Comme équipe, comment peut-on faire les choses autrement?</a:t>
            </a:r>
            <a:endParaRPr/>
          </a:p>
          <a:p>
            <a:pPr indent="0" lvl="0" marL="0" marR="0" rtl="0" algn="l">
              <a:lnSpc>
                <a:spcPct val="10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Temps: 10 min </a:t>
            </a:r>
            <a:endParaRPr/>
          </a:p>
          <a:p>
            <a:pPr indent="0" lvl="0" marL="0" marR="0" rtl="0" algn="l">
              <a:lnSpc>
                <a:spcPct val="100000"/>
              </a:lnSpc>
              <a:spcBef>
                <a:spcPts val="0"/>
              </a:spcBef>
              <a:spcAft>
                <a:spcPts val="0"/>
              </a:spcAft>
              <a:buClr>
                <a:schemeClr val="dk1"/>
              </a:buClr>
              <a:buSzPts val="1200"/>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1" lang="fr-CA" sz="1200" u="none" cap="none" strike="noStrike">
                <a:solidFill>
                  <a:schemeClr val="dk1"/>
                </a:solidFill>
                <a:latin typeface="Calibri"/>
                <a:ea typeface="Calibri"/>
                <a:cs typeface="Calibri"/>
                <a:sym typeface="Calibri"/>
              </a:rPr>
              <a:t>Maintenant qu’on en connait plus sur les styles de communication, qu’on a pris des engagements individuels pour s’ajuster aux autres styles, que peut-on faire comme équipe pour que nos engagements tiennent dans le temps et qu’on puisse faire les choses autrement?  </a:t>
            </a:r>
            <a:r>
              <a:rPr b="0" i="0" lang="fr-CA" sz="1200" u="none" cap="none" strike="noStrike">
                <a:solidFill>
                  <a:schemeClr val="dk1"/>
                </a:solidFill>
                <a:latin typeface="Calibri"/>
                <a:ea typeface="Calibri"/>
                <a:cs typeface="Calibri"/>
                <a:sym typeface="Calibri"/>
              </a:rPr>
              <a:t>Demandez à chacun de nommer des idées. </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 Apportez ces suggestions au besoin: </a:t>
            </a:r>
            <a:endParaRPr/>
          </a:p>
          <a:p>
            <a:pPr indent="-171450" lvl="0" marL="171450" marR="0" rtl="0" algn="l">
              <a:lnSpc>
                <a:spcPct val="100000"/>
              </a:lnSpc>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Afficher notre icône sur notre poste de travail et afficher notre mapping d’équipe</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Se donner du feedback positif quand on observe qu’un collègue fait un ajustement</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Faire un suivi sur nos actions (fiche aide-mémoire) dans une prochaine rencontre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Se donner des défis “caméléon”</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fr-CA" sz="1200" u="none" cap="none" strike="noStrike">
                <a:solidFill>
                  <a:schemeClr val="dk1"/>
                </a:solidFill>
                <a:latin typeface="Calibri"/>
                <a:ea typeface="Calibri"/>
                <a:cs typeface="Calibri"/>
                <a:sym typeface="Calibri"/>
              </a:rPr>
              <a:t>Essayer de mieux comprendre le style de quelqu’un d’autre: client, fournisseur, partenaire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Note animation: N’hésitez pas à nommer vos observations lors de la discussion:</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Les styles analytiques ont-ils pu partager leur opinion ou si ce sont les plus expressifs qui ont dominé la discussion en nommant plusieurs idées variées?</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Les styles directifs sont-ils en train de suggérer « fortement » leur idée pendant les styles aimables s’assurent que chacun ait son tour de parole?</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Les discussions futures en équipe seront une très belle occasion de revenir sur le sujet des styles de communication et poursuivre les ajustements requis.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68" name="Google Shape;768;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Conclusion</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Temps: 5 min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Faire un tour de table rapide : comment avez-vous trouvé l’atelier?</a:t>
            </a:r>
            <a:endParaRPr b="0" i="0" sz="1200" u="none" cap="none" strike="noStrike">
              <a:solidFill>
                <a:schemeClr val="dk1"/>
              </a:solidFill>
              <a:latin typeface="Calibri"/>
              <a:ea typeface="Calibri"/>
              <a:cs typeface="Calibri"/>
              <a:sym typeface="Calibri"/>
            </a:endParaRPr>
          </a:p>
        </p:txBody>
      </p:sp>
      <p:sp>
        <p:nvSpPr>
          <p:cNvPr id="778" name="Google Shape;778;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fr-CA" sz="1200" u="none" cap="none" strike="noStrike">
                <a:solidFill>
                  <a:schemeClr val="dk1"/>
                </a:solidFill>
                <a:latin typeface="Calibri"/>
                <a:ea typeface="Calibri"/>
                <a:cs typeface="Calibri"/>
                <a:sym typeface="Calibri"/>
              </a:rPr>
              <a:t>Pourquoi s’attarder aux styles de communication:</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Le style personnel de communication, c’est la manière dont une personne interagit sur les plans de :</a:t>
            </a:r>
            <a:endParaRPr/>
          </a:p>
          <a:p>
            <a:pPr indent="-171450" lvl="0" marL="171450" marR="0" rtl="0" algn="l">
              <a:spcBef>
                <a:spcPts val="0"/>
              </a:spcBef>
              <a:spcAft>
                <a:spcPts val="0"/>
              </a:spcAft>
              <a:buClr>
                <a:schemeClr val="dk1"/>
              </a:buClr>
              <a:buSzPts val="1200"/>
              <a:buFont typeface="Arial"/>
              <a:buChar char="•"/>
            </a:pPr>
            <a:r>
              <a:rPr b="0" i="1" lang="fr-CA" sz="1200" u="none" cap="none" strike="noStrike">
                <a:solidFill>
                  <a:schemeClr val="dk1"/>
                </a:solidFill>
                <a:latin typeface="Calibri"/>
                <a:ea typeface="Calibri"/>
                <a:cs typeface="Calibri"/>
                <a:sym typeface="Calibri"/>
              </a:rPr>
              <a:t>Son discours verbal (message, choix des mots, structure)</a:t>
            </a:r>
            <a:endParaRPr/>
          </a:p>
          <a:p>
            <a:pPr indent="-171450" lvl="0" marL="171450" marR="0" rtl="0" algn="l">
              <a:spcBef>
                <a:spcPts val="0"/>
              </a:spcBef>
              <a:spcAft>
                <a:spcPts val="0"/>
              </a:spcAft>
              <a:buClr>
                <a:schemeClr val="dk1"/>
              </a:buClr>
              <a:buSzPts val="1200"/>
              <a:buFont typeface="Arial"/>
              <a:buChar char="•"/>
            </a:pPr>
            <a:r>
              <a:rPr b="0" i="1" lang="fr-CA" sz="1200" u="none" cap="none" strike="noStrike">
                <a:solidFill>
                  <a:schemeClr val="dk1"/>
                </a:solidFill>
                <a:latin typeface="Calibri"/>
                <a:ea typeface="Calibri"/>
                <a:cs typeface="Calibri"/>
                <a:sym typeface="Calibri"/>
              </a:rPr>
              <a:t>Son non-verbal (expression faciale, contact visuel, posture, gestes, distance…)</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Le style de communication fournit un aperçu de comment se déroulent nos interrelations, quelles sont nos forces et nos zones plus grises.</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fr-CA" sz="1200" u="none" cap="none" strike="noStrike">
                <a:solidFill>
                  <a:schemeClr val="dk1"/>
                </a:solidFill>
                <a:latin typeface="Calibri"/>
                <a:ea typeface="Calibri"/>
                <a:cs typeface="Calibri"/>
                <a:sym typeface="Calibri"/>
              </a:rPr>
              <a:t>La connaissance de son propre style et du style de l’autre permet de décoder avec beaucoup plus de justesse les comportements non verbaux et d’ajuster sa communication en fonction de l’autre.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Les informations discutées dans l’atelier, le questionnaire et les descriptifs sont tous tirés du livre de Solange Cormier: La communication et la gestion, Presses de l’Université du Québec.</a:t>
            </a:r>
            <a:endParaRPr b="0" i="0" sz="1200" u="none" cap="none" strike="noStrike">
              <a:solidFill>
                <a:schemeClr val="dk1"/>
              </a:solidFill>
              <a:latin typeface="Calibri"/>
              <a:ea typeface="Calibri"/>
              <a:cs typeface="Calibri"/>
              <a:sym typeface="Calibri"/>
            </a:endParaRPr>
          </a:p>
        </p:txBody>
      </p:sp>
      <p:sp>
        <p:nvSpPr>
          <p:cNvPr id="249" name="Google Shape;24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CA" sz="1200" u="sng" cap="none" strike="noStrike">
                <a:solidFill>
                  <a:schemeClr val="dk1"/>
                </a:solidFill>
                <a:latin typeface="Calibri"/>
                <a:ea typeface="Calibri"/>
                <a:cs typeface="Calibri"/>
                <a:sym typeface="Calibri"/>
              </a:rPr>
              <a:t>S’entendre sur les conditions de succès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Voici quelques conditions importantes à respecter pour que l’atelier soit un succès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1" lang="fr-CA" sz="1200" u="none" cap="none" strike="noStrike">
                <a:solidFill>
                  <a:schemeClr val="dk1"/>
                </a:solidFill>
                <a:latin typeface="Calibri"/>
                <a:ea typeface="Calibri"/>
                <a:cs typeface="Calibri"/>
                <a:sym typeface="Calibri"/>
              </a:rPr>
              <a:t>Personne ici n’est expert sur le sujet, l’idée est de prendre le temps de mieux comprendre, ensemble, nos styles de communication pour mieux utiliser nos forces, comme équipe.</a:t>
            </a:r>
            <a:endParaRPr/>
          </a:p>
          <a:p>
            <a:pPr indent="-171450" lvl="0" marL="171450" marR="0" rtl="0" algn="l">
              <a:spcBef>
                <a:spcPts val="0"/>
              </a:spcBef>
              <a:spcAft>
                <a:spcPts val="0"/>
              </a:spcAft>
              <a:buClr>
                <a:schemeClr val="dk1"/>
              </a:buClr>
              <a:buSzPts val="1200"/>
              <a:buFont typeface="Arial"/>
              <a:buChar char="•"/>
            </a:pPr>
            <a:r>
              <a:rPr b="0" i="1" lang="fr-CA" sz="1200" u="none" cap="none" strike="noStrike">
                <a:solidFill>
                  <a:schemeClr val="dk1"/>
                </a:solidFill>
                <a:latin typeface="Calibri"/>
                <a:ea typeface="Calibri"/>
                <a:cs typeface="Calibri"/>
                <a:sym typeface="Calibri"/>
              </a:rPr>
              <a:t>Il n’y a pas de bon ou de mauvais styles de communication; l’important c’est de comprendre les différences et similitudes ainsi que de savoir adapter notre façon de s’adresser aux autres.</a:t>
            </a:r>
            <a:endParaRPr/>
          </a:p>
          <a:p>
            <a:pPr indent="-171450" lvl="0" marL="171450" marR="0" rtl="0" algn="l">
              <a:spcBef>
                <a:spcPts val="0"/>
              </a:spcBef>
              <a:spcAft>
                <a:spcPts val="0"/>
              </a:spcAft>
              <a:buClr>
                <a:schemeClr val="dk1"/>
              </a:buClr>
              <a:buSzPts val="1200"/>
              <a:buFont typeface="Arial"/>
              <a:buChar char="•"/>
            </a:pPr>
            <a:r>
              <a:rPr b="0" i="1" lang="fr-CA" sz="1200" u="none" cap="none" strike="noStrike">
                <a:solidFill>
                  <a:schemeClr val="dk1"/>
                </a:solidFill>
                <a:latin typeface="Calibri"/>
                <a:ea typeface="Calibri"/>
                <a:cs typeface="Calibri"/>
                <a:sym typeface="Calibri"/>
              </a:rPr>
              <a:t>On parle de styles de communication et non pas de personnalité (bien que ce soit intimement lié, on sera beaucoup plus spécifique à la communication (notre façon d’entrer en relation avec l’autre, de diriger une conversation, etc. – selon la perception de l’autre).</a:t>
            </a:r>
            <a:endParaRPr/>
          </a:p>
          <a:p>
            <a:pPr indent="-171450" lvl="0" marL="171450" marR="0" rtl="0" algn="l">
              <a:spcBef>
                <a:spcPts val="0"/>
              </a:spcBef>
              <a:spcAft>
                <a:spcPts val="0"/>
              </a:spcAft>
              <a:buClr>
                <a:schemeClr val="dk1"/>
              </a:buClr>
              <a:buSzPts val="1200"/>
              <a:buFont typeface="Arial"/>
              <a:buChar char="•"/>
            </a:pPr>
            <a:r>
              <a:rPr b="0" i="1" lang="fr-CA" sz="1200" u="none" cap="none" strike="noStrike">
                <a:solidFill>
                  <a:schemeClr val="dk1"/>
                </a:solidFill>
                <a:latin typeface="Calibri"/>
                <a:ea typeface="Calibri"/>
                <a:cs typeface="Calibri"/>
                <a:sym typeface="Calibri"/>
              </a:rPr>
              <a:t>Attention aux généralités, aux stéréotypes, aux jugements; Bien qu’on va caricaturer les styles de communication pour mieux les comprendre, on doit ensuite reconnaître les différences pour mieux s’en servir plutôt que de les juger.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Note: Ces conditions de succès peuvent être rappelées en cours de route, au besoin.</a:t>
            </a:r>
            <a:endParaRPr b="0" i="0" sz="1200" u="none" cap="none" strike="noStrike">
              <a:solidFill>
                <a:schemeClr val="dk1"/>
              </a:solidFill>
              <a:latin typeface="Calibri"/>
              <a:ea typeface="Calibri"/>
              <a:cs typeface="Calibri"/>
              <a:sym typeface="Calibri"/>
            </a:endParaRPr>
          </a:p>
        </p:txBody>
      </p:sp>
      <p:sp>
        <p:nvSpPr>
          <p:cNvPr id="260" name="Google Shape;26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Temps </a:t>
            </a:r>
            <a:r>
              <a:rPr b="0" i="0" lang="fr-CA" sz="1200" u="sng" cap="none" strike="noStrike">
                <a:solidFill>
                  <a:schemeClr val="dk1"/>
                </a:solidFill>
                <a:latin typeface="Calibri"/>
                <a:ea typeface="Calibri"/>
                <a:cs typeface="Calibri"/>
                <a:sym typeface="Calibri"/>
              </a:rPr>
              <a:t>total</a:t>
            </a:r>
            <a:r>
              <a:rPr b="0" i="0" lang="fr-CA" sz="1200" u="none" cap="none" strike="noStrike">
                <a:solidFill>
                  <a:schemeClr val="dk1"/>
                </a:solidFill>
                <a:latin typeface="Calibri"/>
                <a:ea typeface="Calibri"/>
                <a:cs typeface="Calibri"/>
                <a:sym typeface="Calibri"/>
              </a:rPr>
              <a:t> Quiz et styles de communication (diapo 6 à 28) : 45 minutes</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Étapes:</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Intro (2 min)</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Quiz 20 questions (10 min)</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Découverte des styles de chacun et mapping équipe (20 min)</a:t>
            </a:r>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Constats sur nous, notre équipe (13 min)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Prêts à découvrir les styles de communication? On débute avec un quiz!</a:t>
            </a:r>
            <a:endParaRPr/>
          </a:p>
        </p:txBody>
      </p:sp>
      <p:sp>
        <p:nvSpPr>
          <p:cNvPr id="272" name="Google Shape;27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CA" sz="1200" u="none" cap="none" strike="noStrike">
                <a:solidFill>
                  <a:schemeClr val="dk1"/>
                </a:solidFill>
                <a:latin typeface="Calibri"/>
                <a:ea typeface="Calibri"/>
                <a:cs typeface="Calibri"/>
                <a:sym typeface="Calibri"/>
              </a:rPr>
              <a:t>Intro présentation du déroulement de cette activité (2 min): </a:t>
            </a:r>
            <a:endParaRPr/>
          </a:p>
          <a:p>
            <a:pPr indent="0" lvl="0" marL="0" marR="0" rtl="0" algn="l">
              <a:lnSpc>
                <a:spcPct val="100000"/>
              </a:lnSpc>
              <a:spcBef>
                <a:spcPts val="0"/>
              </a:spcBef>
              <a:spcAft>
                <a:spcPts val="0"/>
              </a:spcAft>
              <a:buClr>
                <a:schemeClr val="dk1"/>
              </a:buClr>
              <a:buSzPts val="1200"/>
              <a:buFont typeface="Calibri"/>
              <a:buNone/>
            </a:pPr>
            <a:r>
              <a:rPr b="0" i="1" lang="fr-CA" sz="1200" u="none" cap="none" strike="noStrike">
                <a:solidFill>
                  <a:schemeClr val="dk1"/>
                </a:solidFill>
                <a:latin typeface="Calibri"/>
                <a:ea typeface="Calibri"/>
                <a:cs typeface="Calibri"/>
                <a:sym typeface="Calibri"/>
              </a:rPr>
              <a:t>Il y a 4 styles de communication: Analytique/Directif/Aimable/Expressif</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Chacun a ses forces et des besoins spécifiques dont il faut tenir compte.</a:t>
            </a:r>
            <a:endParaRPr/>
          </a:p>
          <a:p>
            <a:pPr indent="0" lvl="0" marL="0" marR="0" rtl="0" algn="l">
              <a:spcBef>
                <a:spcPts val="0"/>
              </a:spcBef>
              <a:spcAft>
                <a:spcPts val="0"/>
              </a:spcAft>
              <a:buNone/>
            </a:pPr>
            <a:r>
              <a:rPr b="0" i="1" lang="fr-CA" sz="1200" u="none" cap="none" strike="noStrike">
                <a:solidFill>
                  <a:schemeClr val="dk1"/>
                </a:solidFill>
                <a:latin typeface="Calibri"/>
                <a:ea typeface="Calibri"/>
                <a:cs typeface="Calibri"/>
                <a:sym typeface="Calibri"/>
              </a:rPr>
              <a:t>À découvrir à l’aide d’un quiz, puis nous ferons un mapping de l’équipe, en situant chacun sur la matrice, en fonction de son style dominant.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fr-CA" sz="1200" u="none" cap="none" strike="noStrike">
                <a:solidFill>
                  <a:schemeClr val="dk1"/>
                </a:solidFill>
                <a:latin typeface="Calibri"/>
                <a:ea typeface="Calibri"/>
                <a:cs typeface="Calibri"/>
                <a:sym typeface="Calibri"/>
              </a:rPr>
              <a:t>Quiz: 10 minutes (30 secondes/questions)</a:t>
            </a:r>
            <a:endParaRPr b="0" i="0" sz="1200" u="none" cap="none" strike="noStrike">
              <a:solidFill>
                <a:schemeClr val="dk1"/>
              </a:solidFill>
              <a:latin typeface="Calibri"/>
              <a:ea typeface="Calibri"/>
              <a:cs typeface="Calibri"/>
              <a:sym typeface="Calibri"/>
            </a:endParaRPr>
          </a:p>
        </p:txBody>
      </p:sp>
      <p:sp>
        <p:nvSpPr>
          <p:cNvPr id="285" name="Google Shape;28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4" name="Google Shape;30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5" name="Google Shape;32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re et contenu"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395536" y="3645024"/>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 name="Google Shape;15;p2"/>
          <p:cNvSpPr txBox="1"/>
          <p:nvPr>
            <p:ph idx="1" type="body"/>
          </p:nvPr>
        </p:nvSpPr>
        <p:spPr>
          <a:xfrm>
            <a:off x="395536" y="4663677"/>
            <a:ext cx="4536504" cy="1141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ogo_tc.png" id="16" name="Google Shape;16;p2"/>
          <p:cNvPicPr preferRelativeResize="0"/>
          <p:nvPr/>
        </p:nvPicPr>
        <p:blipFill rotWithShape="1">
          <a:blip r:embed="rId2">
            <a:alphaModFix/>
          </a:blip>
          <a:srcRect b="0" l="0" r="0" t="0"/>
          <a:stretch/>
        </p:blipFill>
        <p:spPr>
          <a:xfrm>
            <a:off x="7524328" y="3960999"/>
            <a:ext cx="1224136" cy="232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re et contenu">
  <p:cSld name="10_Titre et contenu">
    <p:spTree>
      <p:nvGrpSpPr>
        <p:cNvPr id="44" name="Shape 44"/>
        <p:cNvGrpSpPr/>
        <p:nvPr/>
      </p:nvGrpSpPr>
      <p:grpSpPr>
        <a:xfrm>
          <a:off x="0" y="0"/>
          <a:ext cx="0" cy="0"/>
          <a:chOff x="0" y="0"/>
          <a:chExt cx="0" cy="0"/>
        </a:xfrm>
      </p:grpSpPr>
      <p:sp>
        <p:nvSpPr>
          <p:cNvPr id="45" name="Google Shape;45;p11"/>
          <p:cNvSpPr txBox="1"/>
          <p:nvPr>
            <p:ph type="title"/>
          </p:nvPr>
        </p:nvSpPr>
        <p:spPr>
          <a:xfrm>
            <a:off x="395536" y="3645024"/>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Google Shape;46;p11"/>
          <p:cNvSpPr txBox="1"/>
          <p:nvPr>
            <p:ph idx="1" type="body"/>
          </p:nvPr>
        </p:nvSpPr>
        <p:spPr>
          <a:xfrm>
            <a:off x="395536" y="4663677"/>
            <a:ext cx="4536504" cy="1141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ogo_tc.png" id="47" name="Google Shape;47;p11"/>
          <p:cNvPicPr preferRelativeResize="0"/>
          <p:nvPr/>
        </p:nvPicPr>
        <p:blipFill rotWithShape="1">
          <a:blip r:embed="rId2">
            <a:alphaModFix/>
          </a:blip>
          <a:srcRect b="0" l="0" r="0" t="0"/>
          <a:stretch/>
        </p:blipFill>
        <p:spPr>
          <a:xfrm>
            <a:off x="7524328" y="3960999"/>
            <a:ext cx="1224136" cy="2321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re et contenu">
  <p:cSld name="11_Titre et contenu">
    <p:spTree>
      <p:nvGrpSpPr>
        <p:cNvPr id="48" name="Shape 48"/>
        <p:cNvGrpSpPr/>
        <p:nvPr/>
      </p:nvGrpSpPr>
      <p:grpSpPr>
        <a:xfrm>
          <a:off x="0" y="0"/>
          <a:ext cx="0" cy="0"/>
          <a:chOff x="0" y="0"/>
          <a:chExt cx="0" cy="0"/>
        </a:xfrm>
      </p:grpSpPr>
      <p:sp>
        <p:nvSpPr>
          <p:cNvPr id="49" name="Google Shape;49;p12"/>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0" name="Google Shape;50;p12"/>
          <p:cNvSpPr txBox="1"/>
          <p:nvPr>
            <p:ph idx="1" type="body"/>
          </p:nvPr>
        </p:nvSpPr>
        <p:spPr>
          <a:xfrm>
            <a:off x="179512" y="1196752"/>
            <a:ext cx="8229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12"/>
          <p:cNvSpPr txBox="1"/>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2" name="Shape 52"/>
        <p:cNvGrpSpPr/>
        <p:nvPr/>
      </p:nvGrpSpPr>
      <p:grpSpPr>
        <a:xfrm>
          <a:off x="0" y="0"/>
          <a:ext cx="0" cy="0"/>
          <a:chOff x="0" y="0"/>
          <a:chExt cx="0" cy="0"/>
        </a:xfrm>
      </p:grpSpPr>
      <p:sp>
        <p:nvSpPr>
          <p:cNvPr id="53" name="Google Shape;53;p13"/>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1pPr>
            <a:lvl2pPr indent="0" lvl="1" marL="457200" marR="0" rtl="0" algn="ctr">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0" lvl="2" marL="914400" marR="0" rtl="0" algn="ctr">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0" lvl="3" marL="1371600" marR="0" rtl="0" algn="ctr">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0" lvl="4" marL="1828800" marR="0" rtl="0" algn="ctr">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5" name="Google Shape;55;p13"/>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3"/>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8" name="Shape 58"/>
        <p:cNvGrpSpPr/>
        <p:nvPr/>
      </p:nvGrpSpPr>
      <p:grpSpPr>
        <a:xfrm>
          <a:off x="0" y="0"/>
          <a:ext cx="0" cy="0"/>
          <a:chOff x="0" y="0"/>
          <a:chExt cx="0" cy="0"/>
        </a:xfrm>
      </p:grpSpPr>
      <p:sp>
        <p:nvSpPr>
          <p:cNvPr id="59" name="Google Shape;59;p1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000000"/>
              </a:buClr>
              <a:buSzPts val="4000"/>
              <a:buFont typeface="Helvetica Neue"/>
              <a:buNone/>
              <a:defRPr b="1" i="0" sz="40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1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61" name="Google Shape;61;p14"/>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4" name="Shape 64"/>
        <p:cNvGrpSpPr/>
        <p:nvPr/>
      </p:nvGrpSpPr>
      <p:grpSpPr>
        <a:xfrm>
          <a:off x="0" y="0"/>
          <a:ext cx="0" cy="0"/>
          <a:chOff x="0" y="0"/>
          <a:chExt cx="0" cy="0"/>
        </a:xfrm>
      </p:grpSpPr>
      <p:sp>
        <p:nvSpPr>
          <p:cNvPr id="65" name="Google Shape;65;p15"/>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6" name="Google Shape;66;p1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381000" lvl="1" marL="914400" marR="0" rtl="0" algn="l">
              <a:spcBef>
                <a:spcPts val="48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381000" lvl="1" marL="914400" marR="0" rtl="0" algn="l">
              <a:spcBef>
                <a:spcPts val="48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1" name="Shape 71"/>
        <p:cNvGrpSpPr/>
        <p:nvPr/>
      </p:nvGrpSpPr>
      <p:grpSpPr>
        <a:xfrm>
          <a:off x="0" y="0"/>
          <a:ext cx="0" cy="0"/>
          <a:chOff x="0" y="0"/>
          <a:chExt cx="0" cy="0"/>
        </a:xfrm>
      </p:grpSpPr>
      <p:sp>
        <p:nvSpPr>
          <p:cNvPr id="72" name="Google Shape;72;p16"/>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3" name="Google Shape;73;p1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228600" lvl="1" marL="914400" marR="0" rtl="0" algn="l">
              <a:spcBef>
                <a:spcPts val="40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4" name="Google Shape;74;p1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5" name="Google Shape;75;p1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228600" lvl="1" marL="914400" marR="0" rtl="0" algn="l">
              <a:spcBef>
                <a:spcPts val="40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6" name="Google Shape;76;p1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7" name="Google Shape;77;p16"/>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6"/>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6"/>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0" name="Shape 80"/>
        <p:cNvGrpSpPr/>
        <p:nvPr/>
      </p:nvGrpSpPr>
      <p:grpSpPr>
        <a:xfrm>
          <a:off x="0" y="0"/>
          <a:ext cx="0" cy="0"/>
          <a:chOff x="0" y="0"/>
          <a:chExt cx="0" cy="0"/>
        </a:xfrm>
      </p:grpSpPr>
      <p:sp>
        <p:nvSpPr>
          <p:cNvPr id="81" name="Google Shape;81;p17"/>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7"/>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7"/>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7"/>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5" name="Shape 85"/>
        <p:cNvGrpSpPr/>
        <p:nvPr/>
      </p:nvGrpSpPr>
      <p:grpSpPr>
        <a:xfrm>
          <a:off x="0" y="0"/>
          <a:ext cx="0" cy="0"/>
          <a:chOff x="0" y="0"/>
          <a:chExt cx="0" cy="0"/>
        </a:xfrm>
      </p:grpSpPr>
      <p:sp>
        <p:nvSpPr>
          <p:cNvPr id="86" name="Google Shape;86;p18"/>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9" name="Shape 89"/>
        <p:cNvGrpSpPr/>
        <p:nvPr/>
      </p:nvGrpSpPr>
      <p:grpSpPr>
        <a:xfrm>
          <a:off x="0" y="0"/>
          <a:ext cx="0" cy="0"/>
          <a:chOff x="0" y="0"/>
          <a:chExt cx="0" cy="0"/>
        </a:xfrm>
      </p:grpSpPr>
      <p:sp>
        <p:nvSpPr>
          <p:cNvPr id="90" name="Google Shape;90;p1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1" name="Google Shape;91;p1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4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indent="-406400" lvl="1" marL="914400" marR="0" rtl="0" algn="l">
              <a:spcBef>
                <a:spcPts val="56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spcBef>
                <a:spcPts val="48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2" name="Google Shape;92;p1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spcBef>
                <a:spcPts val="24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spcBef>
                <a:spcPts val="2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228600" lvl="3" marL="1828800" marR="0" rtl="0" algn="l">
              <a:spcBef>
                <a:spcPts val="18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spcBef>
                <a:spcPts val="18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93" name="Google Shape;93;p19"/>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9"/>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9"/>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6" name="Shape 96"/>
        <p:cNvGrpSpPr/>
        <p:nvPr/>
      </p:nvGrpSpPr>
      <p:grpSpPr>
        <a:xfrm>
          <a:off x="0" y="0"/>
          <a:ext cx="0" cy="0"/>
          <a:chOff x="0" y="0"/>
          <a:chExt cx="0" cy="0"/>
        </a:xfrm>
      </p:grpSpPr>
      <p:sp>
        <p:nvSpPr>
          <p:cNvPr id="97" name="Google Shape;97;p2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8" name="Google Shape;98;p2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indent="0" lvl="1" marL="457200" marR="0" rtl="0" algn="l">
              <a:spcBef>
                <a:spcPts val="56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48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9" name="Google Shape;99;p2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spcBef>
                <a:spcPts val="24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spcBef>
                <a:spcPts val="2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228600" lvl="3" marL="1828800" marR="0" rtl="0" algn="l">
              <a:spcBef>
                <a:spcPts val="18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spcBef>
                <a:spcPts val="18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0" name="Google Shape;100;p20"/>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17" name="Shape 17"/>
        <p:cNvGrpSpPr/>
        <p:nvPr/>
      </p:nvGrpSpPr>
      <p:grpSpPr>
        <a:xfrm>
          <a:off x="0" y="0"/>
          <a:ext cx="0" cy="0"/>
          <a:chOff x="0" y="0"/>
          <a:chExt cx="0" cy="0"/>
        </a:xfrm>
      </p:grpSpPr>
      <p:sp>
        <p:nvSpPr>
          <p:cNvPr id="18" name="Google Shape;18;p3"/>
          <p:cNvSpPr txBox="1"/>
          <p:nvPr>
            <p:ph type="title"/>
          </p:nvPr>
        </p:nvSpPr>
        <p:spPr>
          <a:xfrm>
            <a:off x="107504"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107504" y="1196752"/>
            <a:ext cx="8229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Arial"/>
                <a:ea typeface="Arial"/>
                <a:cs typeface="Arial"/>
                <a:sym typeface="Arial"/>
              </a:defRPr>
            </a:lvl1pPr>
            <a:lvl2pPr indent="0" lvl="1" marL="0" marR="0" rtl="0" algn="l">
              <a:spcBef>
                <a:spcPts val="0"/>
              </a:spcBef>
              <a:buNone/>
              <a:defRPr b="0" i="0" sz="1000" u="none" cap="none" strike="noStrike">
                <a:solidFill>
                  <a:srgbClr val="0C0C0C"/>
                </a:solidFill>
                <a:latin typeface="Arial"/>
                <a:ea typeface="Arial"/>
                <a:cs typeface="Arial"/>
                <a:sym typeface="Arial"/>
              </a:defRPr>
            </a:lvl2pPr>
            <a:lvl3pPr indent="0" lvl="2" marL="0" marR="0" rtl="0" algn="l">
              <a:spcBef>
                <a:spcPts val="0"/>
              </a:spcBef>
              <a:buNone/>
              <a:defRPr b="0" i="0" sz="1000" u="none" cap="none" strike="noStrike">
                <a:solidFill>
                  <a:srgbClr val="0C0C0C"/>
                </a:solidFill>
                <a:latin typeface="Arial"/>
                <a:ea typeface="Arial"/>
                <a:cs typeface="Arial"/>
                <a:sym typeface="Arial"/>
              </a:defRPr>
            </a:lvl3pPr>
            <a:lvl4pPr indent="0" lvl="3" marL="0" marR="0" rtl="0" algn="l">
              <a:spcBef>
                <a:spcPts val="0"/>
              </a:spcBef>
              <a:buNone/>
              <a:defRPr b="0" i="0" sz="1000" u="none" cap="none" strike="noStrike">
                <a:solidFill>
                  <a:srgbClr val="0C0C0C"/>
                </a:solidFill>
                <a:latin typeface="Arial"/>
                <a:ea typeface="Arial"/>
                <a:cs typeface="Arial"/>
                <a:sym typeface="Arial"/>
              </a:defRPr>
            </a:lvl4pPr>
            <a:lvl5pPr indent="0" lvl="4" marL="0" marR="0" rtl="0" algn="l">
              <a:spcBef>
                <a:spcPts val="0"/>
              </a:spcBef>
              <a:buNone/>
              <a:defRPr b="0" i="0" sz="1000" u="none" cap="none" strike="noStrike">
                <a:solidFill>
                  <a:srgbClr val="0C0C0C"/>
                </a:solidFill>
                <a:latin typeface="Arial"/>
                <a:ea typeface="Arial"/>
                <a:cs typeface="Arial"/>
                <a:sym typeface="Arial"/>
              </a:defRPr>
            </a:lvl5pPr>
            <a:lvl6pPr indent="0" lvl="5" marL="0" marR="0" rtl="0" algn="l">
              <a:spcBef>
                <a:spcPts val="0"/>
              </a:spcBef>
              <a:buNone/>
              <a:defRPr b="0" i="0" sz="1000" u="none" cap="none" strike="noStrike">
                <a:solidFill>
                  <a:srgbClr val="0C0C0C"/>
                </a:solidFill>
                <a:latin typeface="Arial"/>
                <a:ea typeface="Arial"/>
                <a:cs typeface="Arial"/>
                <a:sym typeface="Arial"/>
              </a:defRPr>
            </a:lvl6pPr>
            <a:lvl7pPr indent="0" lvl="6" marL="0" marR="0" rtl="0" algn="l">
              <a:spcBef>
                <a:spcPts val="0"/>
              </a:spcBef>
              <a:buNone/>
              <a:defRPr b="0" i="0" sz="1000" u="none" cap="none" strike="noStrike">
                <a:solidFill>
                  <a:srgbClr val="0C0C0C"/>
                </a:solidFill>
                <a:latin typeface="Arial"/>
                <a:ea typeface="Arial"/>
                <a:cs typeface="Arial"/>
                <a:sym typeface="Arial"/>
              </a:defRPr>
            </a:lvl7pPr>
            <a:lvl8pPr indent="0" lvl="7" marL="0" marR="0" rtl="0" algn="l">
              <a:spcBef>
                <a:spcPts val="0"/>
              </a:spcBef>
              <a:buNone/>
              <a:defRPr b="0" i="0" sz="1000" u="none" cap="none" strike="noStrike">
                <a:solidFill>
                  <a:srgbClr val="0C0C0C"/>
                </a:solidFill>
                <a:latin typeface="Arial"/>
                <a:ea typeface="Arial"/>
                <a:cs typeface="Arial"/>
                <a:sym typeface="Arial"/>
              </a:defRPr>
            </a:lvl8pPr>
            <a:lvl9pPr indent="0" lvl="8" marL="0" marR="0" rtl="0" algn="l">
              <a:spcBef>
                <a:spcPts val="0"/>
              </a:spcBef>
              <a:buNone/>
              <a:defRPr b="0" i="0" sz="1000" u="none" cap="none" strike="noStrike">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03" name="Shape 103"/>
        <p:cNvGrpSpPr/>
        <p:nvPr/>
      </p:nvGrpSpPr>
      <p:grpSpPr>
        <a:xfrm>
          <a:off x="0" y="0"/>
          <a:ext cx="0" cy="0"/>
          <a:chOff x="0" y="0"/>
          <a:chExt cx="0" cy="0"/>
        </a:xfrm>
      </p:grpSpPr>
      <p:sp>
        <p:nvSpPr>
          <p:cNvPr id="104" name="Google Shape;104;p21"/>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5" name="Google Shape;105;p21"/>
          <p:cNvSpPr txBox="1"/>
          <p:nvPr>
            <p:ph idx="1" type="body"/>
          </p:nvPr>
        </p:nvSpPr>
        <p:spPr>
          <a:xfrm rot="5400000">
            <a:off x="2031330" y="-655067"/>
            <a:ext cx="4525963" cy="8229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21"/>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21"/>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21"/>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9" name="Shape 109"/>
        <p:cNvGrpSpPr/>
        <p:nvPr/>
      </p:nvGrpSpPr>
      <p:grpSpPr>
        <a:xfrm>
          <a:off x="0" y="0"/>
          <a:ext cx="0" cy="0"/>
          <a:chOff x="0" y="0"/>
          <a:chExt cx="0" cy="0"/>
        </a:xfrm>
      </p:grpSpPr>
      <p:sp>
        <p:nvSpPr>
          <p:cNvPr id="110" name="Google Shape;110;p2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1" name="Google Shape;111;p2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Google Shape;112;p22"/>
          <p:cNvSpPr txBox="1"/>
          <p:nvPr>
            <p:ph idx="10" type="dt"/>
          </p:nvPr>
        </p:nvSpPr>
        <p:spPr>
          <a:xfrm>
            <a:off x="457200" y="6356350"/>
            <a:ext cx="2133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2"/>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12" type="sldNum"/>
          </p:nvPr>
        </p:nvSpPr>
        <p:spPr>
          <a:xfrm>
            <a:off x="-9872" y="6093296"/>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re et contenu" type="obj">
  <p:cSld name="OBJECT">
    <p:spTree>
      <p:nvGrpSpPr>
        <p:cNvPr id="119" name="Shape 119"/>
        <p:cNvGrpSpPr/>
        <p:nvPr/>
      </p:nvGrpSpPr>
      <p:grpSpPr>
        <a:xfrm>
          <a:off x="0" y="0"/>
          <a:ext cx="0" cy="0"/>
          <a:chOff x="0" y="0"/>
          <a:chExt cx="0" cy="0"/>
        </a:xfrm>
      </p:grpSpPr>
      <p:sp>
        <p:nvSpPr>
          <p:cNvPr id="120" name="Google Shape;120;p24"/>
          <p:cNvSpPr txBox="1"/>
          <p:nvPr>
            <p:ph type="title"/>
          </p:nvPr>
        </p:nvSpPr>
        <p:spPr>
          <a:xfrm>
            <a:off x="395536" y="3645024"/>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000"/>
              <a:buFont typeface="Montserrat"/>
              <a:buNone/>
              <a:defRPr b="1" i="0" sz="20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a:off x="395536" y="4663677"/>
            <a:ext cx="4536600" cy="1141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ogo_tc.png" id="122" name="Google Shape;122;p24"/>
          <p:cNvPicPr preferRelativeResize="0"/>
          <p:nvPr/>
        </p:nvPicPr>
        <p:blipFill rotWithShape="1">
          <a:blip r:embed="rId2">
            <a:alphaModFix/>
          </a:blip>
          <a:srcRect b="0" l="0" r="0" t="0"/>
          <a:stretch/>
        </p:blipFill>
        <p:spPr>
          <a:xfrm>
            <a:off x="7524328" y="3960999"/>
            <a:ext cx="1224136" cy="23214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123" name="Shape 123"/>
        <p:cNvGrpSpPr/>
        <p:nvPr/>
      </p:nvGrpSpPr>
      <p:grpSpPr>
        <a:xfrm>
          <a:off x="0" y="0"/>
          <a:ext cx="0" cy="0"/>
          <a:chOff x="0" y="0"/>
          <a:chExt cx="0" cy="0"/>
        </a:xfrm>
      </p:grpSpPr>
      <p:sp>
        <p:nvSpPr>
          <p:cNvPr id="124" name="Google Shape;124;p25"/>
          <p:cNvSpPr txBox="1"/>
          <p:nvPr>
            <p:ph type="title"/>
          </p:nvPr>
        </p:nvSpPr>
        <p:spPr>
          <a:xfrm>
            <a:off x="107504"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5" name="Google Shape;125;p25"/>
          <p:cNvSpPr txBox="1"/>
          <p:nvPr>
            <p:ph idx="1" type="body"/>
          </p:nvPr>
        </p:nvSpPr>
        <p:spPr>
          <a:xfrm>
            <a:off x="107504" y="1196752"/>
            <a:ext cx="8229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25"/>
          <p:cNvSpPr txBox="1"/>
          <p:nvPr>
            <p:ph idx="12" type="sldNum"/>
          </p:nvPr>
        </p:nvSpPr>
        <p:spPr>
          <a:xfrm>
            <a:off x="251520" y="6448251"/>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Arial"/>
                <a:ea typeface="Arial"/>
                <a:cs typeface="Arial"/>
                <a:sym typeface="Arial"/>
              </a:defRPr>
            </a:lvl1pPr>
            <a:lvl2pPr indent="0" lvl="1" marL="0" marR="0" rtl="0" algn="l">
              <a:spcBef>
                <a:spcPts val="0"/>
              </a:spcBef>
              <a:buNone/>
              <a:defRPr b="0" i="0" sz="1000" u="none" cap="none" strike="noStrike">
                <a:solidFill>
                  <a:srgbClr val="0C0C0C"/>
                </a:solidFill>
                <a:latin typeface="Arial"/>
                <a:ea typeface="Arial"/>
                <a:cs typeface="Arial"/>
                <a:sym typeface="Arial"/>
              </a:defRPr>
            </a:lvl2pPr>
            <a:lvl3pPr indent="0" lvl="2" marL="0" marR="0" rtl="0" algn="l">
              <a:spcBef>
                <a:spcPts val="0"/>
              </a:spcBef>
              <a:buNone/>
              <a:defRPr b="0" i="0" sz="1000" u="none" cap="none" strike="noStrike">
                <a:solidFill>
                  <a:srgbClr val="0C0C0C"/>
                </a:solidFill>
                <a:latin typeface="Arial"/>
                <a:ea typeface="Arial"/>
                <a:cs typeface="Arial"/>
                <a:sym typeface="Arial"/>
              </a:defRPr>
            </a:lvl3pPr>
            <a:lvl4pPr indent="0" lvl="3" marL="0" marR="0" rtl="0" algn="l">
              <a:spcBef>
                <a:spcPts val="0"/>
              </a:spcBef>
              <a:buNone/>
              <a:defRPr b="0" i="0" sz="1000" u="none" cap="none" strike="noStrike">
                <a:solidFill>
                  <a:srgbClr val="0C0C0C"/>
                </a:solidFill>
                <a:latin typeface="Arial"/>
                <a:ea typeface="Arial"/>
                <a:cs typeface="Arial"/>
                <a:sym typeface="Arial"/>
              </a:defRPr>
            </a:lvl4pPr>
            <a:lvl5pPr indent="0" lvl="4" marL="0" marR="0" rtl="0" algn="l">
              <a:spcBef>
                <a:spcPts val="0"/>
              </a:spcBef>
              <a:buNone/>
              <a:defRPr b="0" i="0" sz="1000" u="none" cap="none" strike="noStrike">
                <a:solidFill>
                  <a:srgbClr val="0C0C0C"/>
                </a:solidFill>
                <a:latin typeface="Arial"/>
                <a:ea typeface="Arial"/>
                <a:cs typeface="Arial"/>
                <a:sym typeface="Arial"/>
              </a:defRPr>
            </a:lvl5pPr>
            <a:lvl6pPr indent="0" lvl="5" marL="0" marR="0" rtl="0" algn="l">
              <a:spcBef>
                <a:spcPts val="0"/>
              </a:spcBef>
              <a:buNone/>
              <a:defRPr b="0" i="0" sz="1000" u="none" cap="none" strike="noStrike">
                <a:solidFill>
                  <a:srgbClr val="0C0C0C"/>
                </a:solidFill>
                <a:latin typeface="Arial"/>
                <a:ea typeface="Arial"/>
                <a:cs typeface="Arial"/>
                <a:sym typeface="Arial"/>
              </a:defRPr>
            </a:lvl6pPr>
            <a:lvl7pPr indent="0" lvl="6" marL="0" marR="0" rtl="0" algn="l">
              <a:spcBef>
                <a:spcPts val="0"/>
              </a:spcBef>
              <a:buNone/>
              <a:defRPr b="0" i="0" sz="1000" u="none" cap="none" strike="noStrike">
                <a:solidFill>
                  <a:srgbClr val="0C0C0C"/>
                </a:solidFill>
                <a:latin typeface="Arial"/>
                <a:ea typeface="Arial"/>
                <a:cs typeface="Arial"/>
                <a:sym typeface="Arial"/>
              </a:defRPr>
            </a:lvl7pPr>
            <a:lvl8pPr indent="0" lvl="7" marL="0" marR="0" rtl="0" algn="l">
              <a:spcBef>
                <a:spcPts val="0"/>
              </a:spcBef>
              <a:buNone/>
              <a:defRPr b="0" i="0" sz="1000" u="none" cap="none" strike="noStrike">
                <a:solidFill>
                  <a:srgbClr val="0C0C0C"/>
                </a:solidFill>
                <a:latin typeface="Arial"/>
                <a:ea typeface="Arial"/>
                <a:cs typeface="Arial"/>
                <a:sym typeface="Arial"/>
              </a:defRPr>
            </a:lvl8pPr>
            <a:lvl9pPr indent="0" lvl="8" marL="0" marR="0" rtl="0" algn="l">
              <a:spcBef>
                <a:spcPts val="0"/>
              </a:spcBef>
              <a:buNone/>
              <a:defRPr b="0" i="0" sz="1000" u="none" cap="none" strike="noStrike">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127" name="Shape 127"/>
        <p:cNvGrpSpPr/>
        <p:nvPr/>
      </p:nvGrpSpPr>
      <p:grpSpPr>
        <a:xfrm>
          <a:off x="0" y="0"/>
          <a:ext cx="0" cy="0"/>
          <a:chOff x="0" y="0"/>
          <a:chExt cx="0" cy="0"/>
        </a:xfrm>
      </p:grpSpPr>
      <p:sp>
        <p:nvSpPr>
          <p:cNvPr id="128" name="Google Shape;128;p26"/>
          <p:cNvSpPr txBox="1"/>
          <p:nvPr>
            <p:ph idx="1" type="body"/>
          </p:nvPr>
        </p:nvSpPr>
        <p:spPr>
          <a:xfrm>
            <a:off x="395536" y="4663677"/>
            <a:ext cx="4536600" cy="1141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29" name="Shape 129"/>
        <p:cNvGrpSpPr/>
        <p:nvPr/>
      </p:nvGrpSpPr>
      <p:grpSpPr>
        <a:xfrm>
          <a:off x="0" y="0"/>
          <a:ext cx="0" cy="0"/>
          <a:chOff x="0" y="0"/>
          <a:chExt cx="0" cy="0"/>
        </a:xfrm>
      </p:grpSpPr>
      <p:sp>
        <p:nvSpPr>
          <p:cNvPr id="130" name="Google Shape;130;p27"/>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1" name="Google Shape;131;p27"/>
          <p:cNvSpPr txBox="1"/>
          <p:nvPr>
            <p:ph idx="12" type="sldNum"/>
          </p:nvPr>
        </p:nvSpPr>
        <p:spPr>
          <a:xfrm>
            <a:off x="251520" y="6448251"/>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
        <p:nvSpPr>
          <p:cNvPr id="132" name="Google Shape;132;p27"/>
          <p:cNvSpPr txBox="1"/>
          <p:nvPr>
            <p:ph idx="1" type="body"/>
          </p:nvPr>
        </p:nvSpPr>
        <p:spPr>
          <a:xfrm>
            <a:off x="0" y="4293096"/>
            <a:ext cx="9144000" cy="1656300"/>
          </a:xfrm>
          <a:prstGeom prst="rect">
            <a:avLst/>
          </a:prstGeom>
          <a:noFill/>
          <a:ln>
            <a:noFill/>
          </a:ln>
        </p:spPr>
        <p:txBody>
          <a:bodyPr anchorCtr="0" anchor="ctr" bIns="91425" lIns="91425" spcFirstLastPara="1" rIns="91425" wrap="square" tIns="91425">
            <a:noAutofit/>
          </a:bodyPr>
          <a:lstStyle>
            <a:lvl1pPr indent="-228600" lvl="0" marL="457200" marR="0" rtl="0" algn="ctr">
              <a:spcBef>
                <a:spcPts val="480"/>
              </a:spcBef>
              <a:spcAft>
                <a:spcPts val="0"/>
              </a:spcAft>
              <a:buClr>
                <a:srgbClr val="000000"/>
              </a:buClr>
              <a:buSzPts val="2400"/>
              <a:buFont typeface="Arial"/>
              <a:buNone/>
              <a:defRPr b="0" i="0" sz="24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re et contenu">
  <p:cSld name="6_Titre et contenu">
    <p:spTree>
      <p:nvGrpSpPr>
        <p:cNvPr id="133" name="Shape 133"/>
        <p:cNvGrpSpPr/>
        <p:nvPr/>
      </p:nvGrpSpPr>
      <p:grpSpPr>
        <a:xfrm>
          <a:off x="0" y="0"/>
          <a:ext cx="0" cy="0"/>
          <a:chOff x="0" y="0"/>
          <a:chExt cx="0" cy="0"/>
        </a:xfrm>
      </p:grpSpPr>
      <p:sp>
        <p:nvSpPr>
          <p:cNvPr id="134" name="Google Shape;134;p28"/>
          <p:cNvSpPr txBox="1"/>
          <p:nvPr>
            <p:ph type="title"/>
          </p:nvPr>
        </p:nvSpPr>
        <p:spPr>
          <a:xfrm>
            <a:off x="395536" y="3645024"/>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000"/>
              <a:buFont typeface="Montserrat"/>
              <a:buNone/>
              <a:defRPr b="1" i="0" sz="20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5" name="Google Shape;135;p28"/>
          <p:cNvSpPr txBox="1"/>
          <p:nvPr>
            <p:ph idx="1" type="body"/>
          </p:nvPr>
        </p:nvSpPr>
        <p:spPr>
          <a:xfrm>
            <a:off x="395536" y="4663677"/>
            <a:ext cx="4536600" cy="1141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ogo_tc.png" id="136" name="Google Shape;136;p28"/>
          <p:cNvPicPr preferRelativeResize="0"/>
          <p:nvPr/>
        </p:nvPicPr>
        <p:blipFill rotWithShape="1">
          <a:blip r:embed="rId2">
            <a:alphaModFix/>
          </a:blip>
          <a:srcRect b="0" l="0" r="0" t="0"/>
          <a:stretch/>
        </p:blipFill>
        <p:spPr>
          <a:xfrm>
            <a:off x="7524328" y="3960999"/>
            <a:ext cx="1224136" cy="23214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re et contenu">
  <p:cSld name="5_Titre et contenu">
    <p:spTree>
      <p:nvGrpSpPr>
        <p:cNvPr id="137" name="Shape 137"/>
        <p:cNvGrpSpPr/>
        <p:nvPr/>
      </p:nvGrpSpPr>
      <p:grpSpPr>
        <a:xfrm>
          <a:off x="0" y="0"/>
          <a:ext cx="0" cy="0"/>
          <a:chOff x="0" y="0"/>
          <a:chExt cx="0" cy="0"/>
        </a:xfrm>
      </p:grpSpPr>
      <p:sp>
        <p:nvSpPr>
          <p:cNvPr id="138" name="Google Shape;138;p29"/>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9" name="Google Shape;139;p29"/>
          <p:cNvSpPr txBox="1"/>
          <p:nvPr>
            <p:ph idx="1" type="body"/>
          </p:nvPr>
        </p:nvSpPr>
        <p:spPr>
          <a:xfrm>
            <a:off x="179512" y="1196752"/>
            <a:ext cx="8229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29"/>
          <p:cNvSpPr txBox="1"/>
          <p:nvPr>
            <p:ph idx="12" type="sldNum"/>
          </p:nvPr>
        </p:nvSpPr>
        <p:spPr>
          <a:xfrm>
            <a:off x="251520" y="6309320"/>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re et contenu">
  <p:cSld name="7_Titre et contenu">
    <p:spTree>
      <p:nvGrpSpPr>
        <p:cNvPr id="141" name="Shape 141"/>
        <p:cNvGrpSpPr/>
        <p:nvPr/>
      </p:nvGrpSpPr>
      <p:grpSpPr>
        <a:xfrm>
          <a:off x="0" y="0"/>
          <a:ext cx="0" cy="0"/>
          <a:chOff x="0" y="0"/>
          <a:chExt cx="0" cy="0"/>
        </a:xfrm>
      </p:grpSpPr>
      <p:sp>
        <p:nvSpPr>
          <p:cNvPr id="142" name="Google Shape;142;p30"/>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43" name="Google Shape;143;p30"/>
          <p:cNvSpPr txBox="1"/>
          <p:nvPr>
            <p:ph idx="1" type="body"/>
          </p:nvPr>
        </p:nvSpPr>
        <p:spPr>
          <a:xfrm>
            <a:off x="179512" y="1196752"/>
            <a:ext cx="8229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30"/>
          <p:cNvSpPr txBox="1"/>
          <p:nvPr>
            <p:ph idx="12" type="sldNum"/>
          </p:nvPr>
        </p:nvSpPr>
        <p:spPr>
          <a:xfrm>
            <a:off x="251520" y="6448251"/>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re et contenu">
  <p:cSld name="9_Titre et contenu">
    <p:spTree>
      <p:nvGrpSpPr>
        <p:cNvPr id="145" name="Shape 145"/>
        <p:cNvGrpSpPr/>
        <p:nvPr/>
      </p:nvGrpSpPr>
      <p:grpSpPr>
        <a:xfrm>
          <a:off x="0" y="0"/>
          <a:ext cx="0" cy="0"/>
          <a:chOff x="0" y="0"/>
          <a:chExt cx="0" cy="0"/>
        </a:xfrm>
      </p:grpSpPr>
      <p:sp>
        <p:nvSpPr>
          <p:cNvPr id="146" name="Google Shape;146;p31"/>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47" name="Google Shape;147;p31"/>
          <p:cNvSpPr txBox="1"/>
          <p:nvPr>
            <p:ph idx="1" type="body"/>
          </p:nvPr>
        </p:nvSpPr>
        <p:spPr>
          <a:xfrm>
            <a:off x="179512" y="1196752"/>
            <a:ext cx="8229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8" name="Google Shape;148;p31"/>
          <p:cNvSpPr txBox="1"/>
          <p:nvPr>
            <p:ph idx="12" type="sldNum"/>
          </p:nvPr>
        </p:nvSpPr>
        <p:spPr>
          <a:xfrm>
            <a:off x="251520" y="6448251"/>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21" name="Shape 21"/>
        <p:cNvGrpSpPr/>
        <p:nvPr/>
      </p:nvGrpSpPr>
      <p:grpSpPr>
        <a:xfrm>
          <a:off x="0" y="0"/>
          <a:ext cx="0" cy="0"/>
          <a:chOff x="0" y="0"/>
          <a:chExt cx="0" cy="0"/>
        </a:xfrm>
      </p:grpSpPr>
      <p:sp>
        <p:nvSpPr>
          <p:cNvPr id="22" name="Google Shape;22;p4"/>
          <p:cNvSpPr txBox="1"/>
          <p:nvPr>
            <p:ph idx="1" type="body"/>
          </p:nvPr>
        </p:nvSpPr>
        <p:spPr>
          <a:xfrm>
            <a:off x="395536" y="4663677"/>
            <a:ext cx="4536504" cy="1141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149" name="Shape 14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re et contenu">
  <p:cSld name="10_Titre et contenu">
    <p:spTree>
      <p:nvGrpSpPr>
        <p:cNvPr id="150" name="Shape 150"/>
        <p:cNvGrpSpPr/>
        <p:nvPr/>
      </p:nvGrpSpPr>
      <p:grpSpPr>
        <a:xfrm>
          <a:off x="0" y="0"/>
          <a:ext cx="0" cy="0"/>
          <a:chOff x="0" y="0"/>
          <a:chExt cx="0" cy="0"/>
        </a:xfrm>
      </p:grpSpPr>
      <p:sp>
        <p:nvSpPr>
          <p:cNvPr id="151" name="Google Shape;151;p33"/>
          <p:cNvSpPr txBox="1"/>
          <p:nvPr>
            <p:ph type="title"/>
          </p:nvPr>
        </p:nvSpPr>
        <p:spPr>
          <a:xfrm>
            <a:off x="395536" y="3645024"/>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000"/>
              <a:buFont typeface="Montserrat"/>
              <a:buNone/>
              <a:defRPr b="1" i="0" sz="20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52" name="Google Shape;152;p33"/>
          <p:cNvSpPr txBox="1"/>
          <p:nvPr>
            <p:ph idx="1" type="body"/>
          </p:nvPr>
        </p:nvSpPr>
        <p:spPr>
          <a:xfrm>
            <a:off x="395536" y="4663677"/>
            <a:ext cx="4536600" cy="1141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ogo_tc.png" id="153" name="Google Shape;153;p33"/>
          <p:cNvPicPr preferRelativeResize="0"/>
          <p:nvPr/>
        </p:nvPicPr>
        <p:blipFill rotWithShape="1">
          <a:blip r:embed="rId2">
            <a:alphaModFix/>
          </a:blip>
          <a:srcRect b="0" l="0" r="0" t="0"/>
          <a:stretch/>
        </p:blipFill>
        <p:spPr>
          <a:xfrm>
            <a:off x="7524328" y="3960999"/>
            <a:ext cx="1224136" cy="23214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re et contenu">
  <p:cSld name="11_Titre et contenu">
    <p:spTree>
      <p:nvGrpSpPr>
        <p:cNvPr id="154" name="Shape 154"/>
        <p:cNvGrpSpPr/>
        <p:nvPr/>
      </p:nvGrpSpPr>
      <p:grpSpPr>
        <a:xfrm>
          <a:off x="0" y="0"/>
          <a:ext cx="0" cy="0"/>
          <a:chOff x="0" y="0"/>
          <a:chExt cx="0" cy="0"/>
        </a:xfrm>
      </p:grpSpPr>
      <p:sp>
        <p:nvSpPr>
          <p:cNvPr id="155" name="Google Shape;155;p34"/>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56" name="Google Shape;156;p34"/>
          <p:cNvSpPr txBox="1"/>
          <p:nvPr>
            <p:ph idx="1" type="body"/>
          </p:nvPr>
        </p:nvSpPr>
        <p:spPr>
          <a:xfrm>
            <a:off x="179512" y="1196752"/>
            <a:ext cx="8229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7" name="Google Shape;157;p34"/>
          <p:cNvSpPr txBox="1"/>
          <p:nvPr/>
        </p:nvSpPr>
        <p:spPr>
          <a:xfrm>
            <a:off x="251520" y="6448251"/>
            <a:ext cx="2133600" cy="36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8" name="Shape 158"/>
        <p:cNvGrpSpPr/>
        <p:nvPr/>
      </p:nvGrpSpPr>
      <p:grpSpPr>
        <a:xfrm>
          <a:off x="0" y="0"/>
          <a:ext cx="0" cy="0"/>
          <a:chOff x="0" y="0"/>
          <a:chExt cx="0" cy="0"/>
        </a:xfrm>
      </p:grpSpPr>
      <p:sp>
        <p:nvSpPr>
          <p:cNvPr id="159" name="Google Shape;159;p3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0" name="Google Shape;160;p3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00"/>
              </a:spcBef>
              <a:spcAft>
                <a:spcPts val="0"/>
              </a:spcAft>
              <a:buClr>
                <a:srgbClr val="888888"/>
              </a:buClr>
              <a:buSzPts val="2000"/>
              <a:buFont typeface="Arial"/>
              <a:buNone/>
              <a:defRPr b="0" i="0" sz="2000" u="none" cap="none" strike="noStrike">
                <a:solidFill>
                  <a:srgbClr val="888888"/>
                </a:solidFill>
                <a:latin typeface="Roboto"/>
                <a:ea typeface="Roboto"/>
                <a:cs typeface="Roboto"/>
                <a:sym typeface="Roboto"/>
              </a:defRPr>
            </a:lvl1pPr>
            <a:lvl2pPr indent="0" lvl="1" marL="457200" marR="0" rtl="0" algn="ctr">
              <a:spcBef>
                <a:spcPts val="360"/>
              </a:spcBef>
              <a:spcAft>
                <a:spcPts val="0"/>
              </a:spcAft>
              <a:buClr>
                <a:srgbClr val="888888"/>
              </a:buClr>
              <a:buSzPts val="1800"/>
              <a:buFont typeface="Arial"/>
              <a:buNone/>
              <a:defRPr b="0" i="0" sz="1800" u="none" cap="none" strike="noStrike">
                <a:solidFill>
                  <a:srgbClr val="888888"/>
                </a:solidFill>
                <a:latin typeface="Roboto"/>
                <a:ea typeface="Roboto"/>
                <a:cs typeface="Roboto"/>
                <a:sym typeface="Roboto"/>
              </a:defRPr>
            </a:lvl2pPr>
            <a:lvl3pPr indent="0" lvl="2" marL="914400" marR="0" rtl="0" algn="ctr">
              <a:spcBef>
                <a:spcPts val="320"/>
              </a:spcBef>
              <a:spcAft>
                <a:spcPts val="0"/>
              </a:spcAft>
              <a:buClr>
                <a:srgbClr val="888888"/>
              </a:buClr>
              <a:buSzPts val="1600"/>
              <a:buFont typeface="Arial"/>
              <a:buNone/>
              <a:defRPr b="0" i="0" sz="1600" u="none" cap="none" strike="noStrike">
                <a:solidFill>
                  <a:srgbClr val="888888"/>
                </a:solidFill>
                <a:latin typeface="Roboto"/>
                <a:ea typeface="Roboto"/>
                <a:cs typeface="Roboto"/>
                <a:sym typeface="Roboto"/>
              </a:defRPr>
            </a:lvl3pPr>
            <a:lvl4pPr indent="0" lvl="3" marL="1371600" marR="0" rtl="0" algn="ctr">
              <a:spcBef>
                <a:spcPts val="280"/>
              </a:spcBef>
              <a:spcAft>
                <a:spcPts val="0"/>
              </a:spcAft>
              <a:buClr>
                <a:srgbClr val="888888"/>
              </a:buClr>
              <a:buSzPts val="1400"/>
              <a:buFont typeface="Arial"/>
              <a:buNone/>
              <a:defRPr b="0" i="0" sz="1400" u="none" cap="none" strike="noStrike">
                <a:solidFill>
                  <a:srgbClr val="888888"/>
                </a:solidFill>
                <a:latin typeface="Roboto"/>
                <a:ea typeface="Roboto"/>
                <a:cs typeface="Roboto"/>
                <a:sym typeface="Roboto"/>
              </a:defRPr>
            </a:lvl4pPr>
            <a:lvl5pPr indent="0" lvl="4" marL="1828800" marR="0" rtl="0" algn="ctr">
              <a:spcBef>
                <a:spcPts val="280"/>
              </a:spcBef>
              <a:spcAft>
                <a:spcPts val="0"/>
              </a:spcAft>
              <a:buClr>
                <a:srgbClr val="888888"/>
              </a:buClr>
              <a:buSzPts val="1400"/>
              <a:buFont typeface="Arial"/>
              <a:buNone/>
              <a:defRPr b="0" i="0" sz="1400" u="none" cap="none" strike="noStrike">
                <a:solidFill>
                  <a:srgbClr val="888888"/>
                </a:solidFill>
                <a:latin typeface="Roboto"/>
                <a:ea typeface="Roboto"/>
                <a:cs typeface="Roboto"/>
                <a:sym typeface="Roboto"/>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1" name="Google Shape;161;p35"/>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35"/>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5"/>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64" name="Shape 164"/>
        <p:cNvGrpSpPr/>
        <p:nvPr/>
      </p:nvGrpSpPr>
      <p:grpSpPr>
        <a:xfrm>
          <a:off x="0" y="0"/>
          <a:ext cx="0" cy="0"/>
          <a:chOff x="0" y="0"/>
          <a:chExt cx="0" cy="0"/>
        </a:xfrm>
      </p:grpSpPr>
      <p:sp>
        <p:nvSpPr>
          <p:cNvPr id="165" name="Google Shape;165;p36"/>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000000"/>
              </a:buClr>
              <a:buSzPts val="4000"/>
              <a:buFont typeface="Montserrat"/>
              <a:buNone/>
              <a:defRPr b="1" i="0" sz="40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6" name="Google Shape;166;p36"/>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Roboto"/>
                <a:ea typeface="Roboto"/>
                <a:cs typeface="Roboto"/>
                <a:sym typeface="Roboto"/>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Roboto"/>
                <a:ea typeface="Roboto"/>
                <a:cs typeface="Roboto"/>
                <a:sym typeface="Roboto"/>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Roboto"/>
                <a:ea typeface="Roboto"/>
                <a:cs typeface="Roboto"/>
                <a:sym typeface="Roboto"/>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Roboto"/>
                <a:ea typeface="Roboto"/>
                <a:cs typeface="Roboto"/>
                <a:sym typeface="Roboto"/>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Roboto"/>
                <a:ea typeface="Roboto"/>
                <a:cs typeface="Roboto"/>
                <a:sym typeface="Roboto"/>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67" name="Google Shape;167;p36"/>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36"/>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9" name="Google Shape;169;p36"/>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70" name="Shape 170"/>
        <p:cNvGrpSpPr/>
        <p:nvPr/>
      </p:nvGrpSpPr>
      <p:grpSpPr>
        <a:xfrm>
          <a:off x="0" y="0"/>
          <a:ext cx="0" cy="0"/>
          <a:chOff x="0" y="0"/>
          <a:chExt cx="0" cy="0"/>
        </a:xfrm>
      </p:grpSpPr>
      <p:sp>
        <p:nvSpPr>
          <p:cNvPr id="171" name="Google Shape;171;p37"/>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72" name="Google Shape;172;p37"/>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rgbClr val="000000"/>
              </a:buClr>
              <a:buSzPts val="2800"/>
              <a:buFont typeface="Arial"/>
              <a:buNone/>
              <a:defRPr b="0" i="0" sz="2800" u="none" cap="none" strike="noStrike">
                <a:solidFill>
                  <a:srgbClr val="000000"/>
                </a:solidFill>
                <a:latin typeface="Roboto"/>
                <a:ea typeface="Roboto"/>
                <a:cs typeface="Roboto"/>
                <a:sym typeface="Roboto"/>
              </a:defRPr>
            </a:lvl1pPr>
            <a:lvl2pPr indent="-381000" lvl="1" marL="914400" marR="0" rtl="0" algn="l">
              <a:spcBef>
                <a:spcPts val="480"/>
              </a:spcBef>
              <a:spcAft>
                <a:spcPts val="0"/>
              </a:spcAft>
              <a:buClr>
                <a:srgbClr val="000000"/>
              </a:buClr>
              <a:buSzPts val="2400"/>
              <a:buFont typeface="Arial"/>
              <a:buChar char="–"/>
              <a:defRPr b="0" i="0" sz="2400" u="none" cap="none" strike="noStrike">
                <a:solidFill>
                  <a:srgbClr val="000000"/>
                </a:solidFill>
                <a:latin typeface="Roboto"/>
                <a:ea typeface="Roboto"/>
                <a:cs typeface="Roboto"/>
                <a:sym typeface="Roboto"/>
              </a:defRPr>
            </a:lvl2pPr>
            <a:lvl3pPr indent="-355600" lvl="2" marL="1371600" marR="0" rtl="0" algn="l">
              <a:spcBef>
                <a:spcPts val="400"/>
              </a:spcBef>
              <a:spcAft>
                <a:spcPts val="0"/>
              </a:spcAft>
              <a:buClr>
                <a:srgbClr val="000000"/>
              </a:buClr>
              <a:buSzPts val="2000"/>
              <a:buFont typeface="Arial"/>
              <a:buChar char="•"/>
              <a:defRPr b="0" i="0" sz="2000" u="none" cap="none" strike="noStrike">
                <a:solidFill>
                  <a:srgbClr val="000000"/>
                </a:solidFill>
                <a:latin typeface="Roboto"/>
                <a:ea typeface="Roboto"/>
                <a:cs typeface="Roboto"/>
                <a:sym typeface="Roboto"/>
              </a:defRPr>
            </a:lvl3pPr>
            <a:lvl4pPr indent="-342900" lvl="3" marL="18288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4pPr>
            <a:lvl5pPr indent="-342900" lvl="4" marL="22860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37"/>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rgbClr val="000000"/>
              </a:buClr>
              <a:buSzPts val="2800"/>
              <a:buFont typeface="Arial"/>
              <a:buNone/>
              <a:defRPr b="0" i="0" sz="2800" u="none" cap="none" strike="noStrike">
                <a:solidFill>
                  <a:srgbClr val="000000"/>
                </a:solidFill>
                <a:latin typeface="Roboto"/>
                <a:ea typeface="Roboto"/>
                <a:cs typeface="Roboto"/>
                <a:sym typeface="Roboto"/>
              </a:defRPr>
            </a:lvl1pPr>
            <a:lvl2pPr indent="-381000" lvl="1" marL="914400" marR="0" rtl="0" algn="l">
              <a:spcBef>
                <a:spcPts val="480"/>
              </a:spcBef>
              <a:spcAft>
                <a:spcPts val="0"/>
              </a:spcAft>
              <a:buClr>
                <a:srgbClr val="000000"/>
              </a:buClr>
              <a:buSzPts val="2400"/>
              <a:buFont typeface="Arial"/>
              <a:buChar char="–"/>
              <a:defRPr b="0" i="0" sz="2400" u="none" cap="none" strike="noStrike">
                <a:solidFill>
                  <a:srgbClr val="000000"/>
                </a:solidFill>
                <a:latin typeface="Roboto"/>
                <a:ea typeface="Roboto"/>
                <a:cs typeface="Roboto"/>
                <a:sym typeface="Roboto"/>
              </a:defRPr>
            </a:lvl2pPr>
            <a:lvl3pPr indent="-355600" lvl="2" marL="1371600" marR="0" rtl="0" algn="l">
              <a:spcBef>
                <a:spcPts val="400"/>
              </a:spcBef>
              <a:spcAft>
                <a:spcPts val="0"/>
              </a:spcAft>
              <a:buClr>
                <a:srgbClr val="000000"/>
              </a:buClr>
              <a:buSzPts val="2000"/>
              <a:buFont typeface="Arial"/>
              <a:buChar char="•"/>
              <a:defRPr b="0" i="0" sz="2000" u="none" cap="none" strike="noStrike">
                <a:solidFill>
                  <a:srgbClr val="000000"/>
                </a:solidFill>
                <a:latin typeface="Roboto"/>
                <a:ea typeface="Roboto"/>
                <a:cs typeface="Roboto"/>
                <a:sym typeface="Roboto"/>
              </a:defRPr>
            </a:lvl3pPr>
            <a:lvl4pPr indent="-342900" lvl="3" marL="18288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4pPr>
            <a:lvl5pPr indent="-342900" lvl="4" marL="22860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37"/>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37"/>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6" name="Google Shape;176;p37"/>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77" name="Shape 177"/>
        <p:cNvGrpSpPr/>
        <p:nvPr/>
      </p:nvGrpSpPr>
      <p:grpSpPr>
        <a:xfrm>
          <a:off x="0" y="0"/>
          <a:ext cx="0" cy="0"/>
          <a:chOff x="0" y="0"/>
          <a:chExt cx="0" cy="0"/>
        </a:xfrm>
      </p:grpSpPr>
      <p:sp>
        <p:nvSpPr>
          <p:cNvPr id="178" name="Google Shape;178;p38"/>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79" name="Google Shape;179;p38"/>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1" i="0" sz="2400" u="none" cap="none" strike="noStrike">
                <a:solidFill>
                  <a:srgbClr val="000000"/>
                </a:solidFill>
                <a:latin typeface="Roboto"/>
                <a:ea typeface="Roboto"/>
                <a:cs typeface="Roboto"/>
                <a:sym typeface="Roboto"/>
              </a:defRPr>
            </a:lvl1pPr>
            <a:lvl2pPr indent="-228600" lvl="1" marL="914400" marR="0" rtl="0" algn="l">
              <a:spcBef>
                <a:spcPts val="400"/>
              </a:spcBef>
              <a:spcAft>
                <a:spcPts val="0"/>
              </a:spcAft>
              <a:buClr>
                <a:srgbClr val="000000"/>
              </a:buClr>
              <a:buSzPts val="2000"/>
              <a:buFont typeface="Arial"/>
              <a:buNone/>
              <a:defRPr b="1" i="0" sz="2000" u="none" cap="none" strike="noStrike">
                <a:solidFill>
                  <a:srgbClr val="000000"/>
                </a:solidFill>
                <a:latin typeface="Roboto"/>
                <a:ea typeface="Roboto"/>
                <a:cs typeface="Roboto"/>
                <a:sym typeface="Roboto"/>
              </a:defRPr>
            </a:lvl2pPr>
            <a:lvl3pPr indent="-228600" lvl="2" marL="1371600" marR="0" rtl="0" algn="l">
              <a:spcBef>
                <a:spcPts val="360"/>
              </a:spcBef>
              <a:spcAft>
                <a:spcPts val="0"/>
              </a:spcAft>
              <a:buClr>
                <a:srgbClr val="000000"/>
              </a:buClr>
              <a:buSzPts val="1800"/>
              <a:buFont typeface="Arial"/>
              <a:buNone/>
              <a:defRPr b="1" i="0" sz="1800" u="none" cap="none" strike="noStrike">
                <a:solidFill>
                  <a:srgbClr val="000000"/>
                </a:solidFill>
                <a:latin typeface="Roboto"/>
                <a:ea typeface="Roboto"/>
                <a:cs typeface="Roboto"/>
                <a:sym typeface="Roboto"/>
              </a:defRPr>
            </a:lvl3pPr>
            <a:lvl4pPr indent="-228600" lvl="3" marL="1828800" marR="0" rtl="0" algn="l">
              <a:spcBef>
                <a:spcPts val="320"/>
              </a:spcBef>
              <a:spcAft>
                <a:spcPts val="0"/>
              </a:spcAft>
              <a:buClr>
                <a:srgbClr val="000000"/>
              </a:buClr>
              <a:buSzPts val="1600"/>
              <a:buFont typeface="Arial"/>
              <a:buNone/>
              <a:defRPr b="1" i="0" sz="1600" u="none" cap="none" strike="noStrike">
                <a:solidFill>
                  <a:srgbClr val="000000"/>
                </a:solidFill>
                <a:latin typeface="Roboto"/>
                <a:ea typeface="Roboto"/>
                <a:cs typeface="Roboto"/>
                <a:sym typeface="Roboto"/>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Roboto"/>
                <a:ea typeface="Roboto"/>
                <a:cs typeface="Roboto"/>
                <a:sym typeface="Roboto"/>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0" name="Google Shape;180;p38"/>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0" i="0" sz="2400" u="none" cap="none" strike="noStrike">
                <a:solidFill>
                  <a:srgbClr val="000000"/>
                </a:solidFill>
                <a:latin typeface="Roboto"/>
                <a:ea typeface="Roboto"/>
                <a:cs typeface="Roboto"/>
                <a:sym typeface="Roboto"/>
              </a:defRPr>
            </a:lvl1pPr>
            <a:lvl2pPr indent="-355600" lvl="1" marL="914400" marR="0" rtl="0" algn="l">
              <a:spcBef>
                <a:spcPts val="400"/>
              </a:spcBef>
              <a:spcAft>
                <a:spcPts val="0"/>
              </a:spcAft>
              <a:buClr>
                <a:srgbClr val="000000"/>
              </a:buClr>
              <a:buSzPts val="2000"/>
              <a:buFont typeface="Arial"/>
              <a:buChar char="–"/>
              <a:defRPr b="0" i="0" sz="2000" u="none" cap="none" strike="noStrike">
                <a:solidFill>
                  <a:srgbClr val="000000"/>
                </a:solidFill>
                <a:latin typeface="Roboto"/>
                <a:ea typeface="Roboto"/>
                <a:cs typeface="Roboto"/>
                <a:sym typeface="Roboto"/>
              </a:defRPr>
            </a:lvl2pPr>
            <a:lvl3pPr indent="-342900" lvl="2" marL="13716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3pPr>
            <a:lvl4pPr indent="-330200" lvl="3" marL="18288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4pPr>
            <a:lvl5pPr indent="-330200" lvl="4" marL="22860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1" name="Google Shape;181;p38"/>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1" i="0" sz="2400" u="none" cap="none" strike="noStrike">
                <a:solidFill>
                  <a:srgbClr val="000000"/>
                </a:solidFill>
                <a:latin typeface="Roboto"/>
                <a:ea typeface="Roboto"/>
                <a:cs typeface="Roboto"/>
                <a:sym typeface="Roboto"/>
              </a:defRPr>
            </a:lvl1pPr>
            <a:lvl2pPr indent="-228600" lvl="1" marL="914400" marR="0" rtl="0" algn="l">
              <a:spcBef>
                <a:spcPts val="400"/>
              </a:spcBef>
              <a:spcAft>
                <a:spcPts val="0"/>
              </a:spcAft>
              <a:buClr>
                <a:srgbClr val="000000"/>
              </a:buClr>
              <a:buSzPts val="2000"/>
              <a:buFont typeface="Arial"/>
              <a:buNone/>
              <a:defRPr b="1" i="0" sz="2000" u="none" cap="none" strike="noStrike">
                <a:solidFill>
                  <a:srgbClr val="000000"/>
                </a:solidFill>
                <a:latin typeface="Roboto"/>
                <a:ea typeface="Roboto"/>
                <a:cs typeface="Roboto"/>
                <a:sym typeface="Roboto"/>
              </a:defRPr>
            </a:lvl2pPr>
            <a:lvl3pPr indent="-228600" lvl="2" marL="1371600" marR="0" rtl="0" algn="l">
              <a:spcBef>
                <a:spcPts val="360"/>
              </a:spcBef>
              <a:spcAft>
                <a:spcPts val="0"/>
              </a:spcAft>
              <a:buClr>
                <a:srgbClr val="000000"/>
              </a:buClr>
              <a:buSzPts val="1800"/>
              <a:buFont typeface="Arial"/>
              <a:buNone/>
              <a:defRPr b="1" i="0" sz="1800" u="none" cap="none" strike="noStrike">
                <a:solidFill>
                  <a:srgbClr val="000000"/>
                </a:solidFill>
                <a:latin typeface="Roboto"/>
                <a:ea typeface="Roboto"/>
                <a:cs typeface="Roboto"/>
                <a:sym typeface="Roboto"/>
              </a:defRPr>
            </a:lvl3pPr>
            <a:lvl4pPr indent="-228600" lvl="3" marL="1828800" marR="0" rtl="0" algn="l">
              <a:spcBef>
                <a:spcPts val="320"/>
              </a:spcBef>
              <a:spcAft>
                <a:spcPts val="0"/>
              </a:spcAft>
              <a:buClr>
                <a:srgbClr val="000000"/>
              </a:buClr>
              <a:buSzPts val="1600"/>
              <a:buFont typeface="Arial"/>
              <a:buNone/>
              <a:defRPr b="1" i="0" sz="1600" u="none" cap="none" strike="noStrike">
                <a:solidFill>
                  <a:srgbClr val="000000"/>
                </a:solidFill>
                <a:latin typeface="Roboto"/>
                <a:ea typeface="Roboto"/>
                <a:cs typeface="Roboto"/>
                <a:sym typeface="Roboto"/>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Roboto"/>
                <a:ea typeface="Roboto"/>
                <a:cs typeface="Roboto"/>
                <a:sym typeface="Roboto"/>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2" name="Google Shape;182;p38"/>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rgbClr val="000000"/>
              </a:buClr>
              <a:buSzPts val="2400"/>
              <a:buFont typeface="Arial"/>
              <a:buNone/>
              <a:defRPr b="0" i="0" sz="2400" u="none" cap="none" strike="noStrike">
                <a:solidFill>
                  <a:srgbClr val="000000"/>
                </a:solidFill>
                <a:latin typeface="Roboto"/>
                <a:ea typeface="Roboto"/>
                <a:cs typeface="Roboto"/>
                <a:sym typeface="Roboto"/>
              </a:defRPr>
            </a:lvl1pPr>
            <a:lvl2pPr indent="-355600" lvl="1" marL="914400" marR="0" rtl="0" algn="l">
              <a:spcBef>
                <a:spcPts val="400"/>
              </a:spcBef>
              <a:spcAft>
                <a:spcPts val="0"/>
              </a:spcAft>
              <a:buClr>
                <a:srgbClr val="000000"/>
              </a:buClr>
              <a:buSzPts val="2000"/>
              <a:buFont typeface="Arial"/>
              <a:buChar char="–"/>
              <a:defRPr b="0" i="0" sz="2000" u="none" cap="none" strike="noStrike">
                <a:solidFill>
                  <a:srgbClr val="000000"/>
                </a:solidFill>
                <a:latin typeface="Roboto"/>
                <a:ea typeface="Roboto"/>
                <a:cs typeface="Roboto"/>
                <a:sym typeface="Roboto"/>
              </a:defRPr>
            </a:lvl2pPr>
            <a:lvl3pPr indent="-342900" lvl="2" marL="13716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3pPr>
            <a:lvl4pPr indent="-330200" lvl="3" marL="18288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4pPr>
            <a:lvl5pPr indent="-330200" lvl="4" marL="22860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3" name="Google Shape;183;p38"/>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p38"/>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38"/>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86" name="Shape 186"/>
        <p:cNvGrpSpPr/>
        <p:nvPr/>
      </p:nvGrpSpPr>
      <p:grpSpPr>
        <a:xfrm>
          <a:off x="0" y="0"/>
          <a:ext cx="0" cy="0"/>
          <a:chOff x="0" y="0"/>
          <a:chExt cx="0" cy="0"/>
        </a:xfrm>
      </p:grpSpPr>
      <p:sp>
        <p:nvSpPr>
          <p:cNvPr id="187" name="Google Shape;187;p39"/>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88" name="Google Shape;188;p39"/>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9" name="Google Shape;189;p39"/>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39"/>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91" name="Shape 191"/>
        <p:cNvGrpSpPr/>
        <p:nvPr/>
      </p:nvGrpSpPr>
      <p:grpSpPr>
        <a:xfrm>
          <a:off x="0" y="0"/>
          <a:ext cx="0" cy="0"/>
          <a:chOff x="0" y="0"/>
          <a:chExt cx="0" cy="0"/>
        </a:xfrm>
      </p:grpSpPr>
      <p:sp>
        <p:nvSpPr>
          <p:cNvPr id="192" name="Google Shape;192;p40"/>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3" name="Google Shape;193;p40"/>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4" name="Google Shape;194;p40"/>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95" name="Shape 195"/>
        <p:cNvGrpSpPr/>
        <p:nvPr/>
      </p:nvGrpSpPr>
      <p:grpSpPr>
        <a:xfrm>
          <a:off x="0" y="0"/>
          <a:ext cx="0" cy="0"/>
          <a:chOff x="0" y="0"/>
          <a:chExt cx="0" cy="0"/>
        </a:xfrm>
      </p:grpSpPr>
      <p:sp>
        <p:nvSpPr>
          <p:cNvPr id="196" name="Google Shape;196;p4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000000"/>
              </a:buClr>
              <a:buSzPts val="2000"/>
              <a:buFont typeface="Montserrat"/>
              <a:buNone/>
              <a:defRPr b="1" i="0" sz="20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97" name="Google Shape;197;p4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40"/>
              </a:spcBef>
              <a:spcAft>
                <a:spcPts val="0"/>
              </a:spcAft>
              <a:buClr>
                <a:srgbClr val="000000"/>
              </a:buClr>
              <a:buSzPts val="3200"/>
              <a:buFont typeface="Arial"/>
              <a:buNone/>
              <a:defRPr b="0" i="0" sz="3200" u="none" cap="none" strike="noStrike">
                <a:solidFill>
                  <a:srgbClr val="000000"/>
                </a:solidFill>
                <a:latin typeface="Roboto"/>
                <a:ea typeface="Roboto"/>
                <a:cs typeface="Roboto"/>
                <a:sym typeface="Roboto"/>
              </a:defRPr>
            </a:lvl1pPr>
            <a:lvl2pPr indent="-406400" lvl="1" marL="914400" marR="0" rtl="0" algn="l">
              <a:spcBef>
                <a:spcPts val="560"/>
              </a:spcBef>
              <a:spcAft>
                <a:spcPts val="0"/>
              </a:spcAft>
              <a:buClr>
                <a:srgbClr val="000000"/>
              </a:buClr>
              <a:buSzPts val="2800"/>
              <a:buFont typeface="Arial"/>
              <a:buChar char="–"/>
              <a:defRPr b="0" i="0" sz="2800" u="none" cap="none" strike="noStrike">
                <a:solidFill>
                  <a:srgbClr val="000000"/>
                </a:solidFill>
                <a:latin typeface="Roboto"/>
                <a:ea typeface="Roboto"/>
                <a:cs typeface="Roboto"/>
                <a:sym typeface="Roboto"/>
              </a:defRPr>
            </a:lvl2pPr>
            <a:lvl3pPr indent="-381000" lvl="2" marL="1371600" marR="0" rtl="0" algn="l">
              <a:spcBef>
                <a:spcPts val="480"/>
              </a:spcBef>
              <a:spcAft>
                <a:spcPts val="0"/>
              </a:spcAft>
              <a:buClr>
                <a:srgbClr val="000000"/>
              </a:buClr>
              <a:buSzPts val="2400"/>
              <a:buFont typeface="Arial"/>
              <a:buChar char="•"/>
              <a:defRPr b="0" i="0" sz="2400" u="none" cap="none" strike="noStrike">
                <a:solidFill>
                  <a:srgbClr val="000000"/>
                </a:solidFill>
                <a:latin typeface="Roboto"/>
                <a:ea typeface="Roboto"/>
                <a:cs typeface="Roboto"/>
                <a:sym typeface="Roboto"/>
              </a:defRPr>
            </a:lvl3pPr>
            <a:lvl4pPr indent="-355600" lvl="3" marL="1828800" marR="0" rtl="0" algn="l">
              <a:spcBef>
                <a:spcPts val="400"/>
              </a:spcBef>
              <a:spcAft>
                <a:spcPts val="0"/>
              </a:spcAft>
              <a:buClr>
                <a:srgbClr val="000000"/>
              </a:buClr>
              <a:buSzPts val="2000"/>
              <a:buFont typeface="Arial"/>
              <a:buChar char="–"/>
              <a:defRPr b="0" i="0" sz="2000" u="none" cap="none" strike="noStrike">
                <a:solidFill>
                  <a:srgbClr val="000000"/>
                </a:solidFill>
                <a:latin typeface="Roboto"/>
                <a:ea typeface="Roboto"/>
                <a:cs typeface="Roboto"/>
                <a:sym typeface="Roboto"/>
              </a:defRPr>
            </a:lvl4pPr>
            <a:lvl5pPr indent="-355600" lvl="4" marL="2286000" marR="0" rtl="0" algn="l">
              <a:spcBef>
                <a:spcPts val="400"/>
              </a:spcBef>
              <a:spcAft>
                <a:spcPts val="0"/>
              </a:spcAft>
              <a:buClr>
                <a:srgbClr val="000000"/>
              </a:buClr>
              <a:buSzPts val="2000"/>
              <a:buFont typeface="Arial"/>
              <a:buChar char="»"/>
              <a:defRPr b="0" i="0" sz="20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Google Shape;198;p4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1pPr>
            <a:lvl2pPr indent="-228600" lvl="1" marL="914400" marR="0" rtl="0" algn="l">
              <a:spcBef>
                <a:spcPts val="240"/>
              </a:spcBef>
              <a:spcAft>
                <a:spcPts val="0"/>
              </a:spcAft>
              <a:buClr>
                <a:srgbClr val="000000"/>
              </a:buClr>
              <a:buSzPts val="1200"/>
              <a:buFont typeface="Arial"/>
              <a:buNone/>
              <a:defRPr b="0" i="0" sz="1200" u="none" cap="none" strike="noStrike">
                <a:solidFill>
                  <a:srgbClr val="000000"/>
                </a:solidFill>
                <a:latin typeface="Roboto"/>
                <a:ea typeface="Roboto"/>
                <a:cs typeface="Roboto"/>
                <a:sym typeface="Roboto"/>
              </a:defRPr>
            </a:lvl2pPr>
            <a:lvl3pPr indent="-228600" lvl="2" marL="1371600" marR="0" rtl="0" algn="l">
              <a:spcBef>
                <a:spcPts val="200"/>
              </a:spcBef>
              <a:spcAft>
                <a:spcPts val="0"/>
              </a:spcAft>
              <a:buClr>
                <a:srgbClr val="000000"/>
              </a:buClr>
              <a:buSzPts val="1000"/>
              <a:buFont typeface="Arial"/>
              <a:buNone/>
              <a:defRPr b="0" i="0" sz="1000" u="none" cap="none" strike="noStrike">
                <a:solidFill>
                  <a:srgbClr val="000000"/>
                </a:solidFill>
                <a:latin typeface="Roboto"/>
                <a:ea typeface="Roboto"/>
                <a:cs typeface="Roboto"/>
                <a:sym typeface="Roboto"/>
              </a:defRPr>
            </a:lvl3pPr>
            <a:lvl4pPr indent="-228600" lvl="3" marL="1828800" marR="0" rtl="0" algn="l">
              <a:spcBef>
                <a:spcPts val="180"/>
              </a:spcBef>
              <a:spcAft>
                <a:spcPts val="0"/>
              </a:spcAft>
              <a:buClr>
                <a:srgbClr val="000000"/>
              </a:buClr>
              <a:buSzPts val="900"/>
              <a:buFont typeface="Arial"/>
              <a:buNone/>
              <a:defRPr b="0" i="0" sz="900" u="none" cap="none" strike="noStrike">
                <a:solidFill>
                  <a:srgbClr val="000000"/>
                </a:solidFill>
                <a:latin typeface="Roboto"/>
                <a:ea typeface="Roboto"/>
                <a:cs typeface="Roboto"/>
                <a:sym typeface="Roboto"/>
              </a:defRPr>
            </a:lvl4pPr>
            <a:lvl5pPr indent="-228600" lvl="4" marL="2286000" marR="0" rtl="0" algn="l">
              <a:spcBef>
                <a:spcPts val="180"/>
              </a:spcBef>
              <a:spcAft>
                <a:spcPts val="0"/>
              </a:spcAft>
              <a:buClr>
                <a:srgbClr val="000000"/>
              </a:buClr>
              <a:buSzPts val="900"/>
              <a:buFont typeface="Arial"/>
              <a:buNone/>
              <a:defRPr b="0" i="0" sz="900" u="none" cap="none" strike="noStrike">
                <a:solidFill>
                  <a:srgbClr val="000000"/>
                </a:solidFill>
                <a:latin typeface="Roboto"/>
                <a:ea typeface="Roboto"/>
                <a:cs typeface="Roboto"/>
                <a:sym typeface="Roboto"/>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99" name="Google Shape;199;p41"/>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0" name="Google Shape;200;p41"/>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1" name="Google Shape;201;p41"/>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23" name="Shape 23"/>
        <p:cNvGrpSpPr/>
        <p:nvPr/>
      </p:nvGrpSpPr>
      <p:grpSpPr>
        <a:xfrm>
          <a:off x="0" y="0"/>
          <a:ext cx="0" cy="0"/>
          <a:chOff x="0" y="0"/>
          <a:chExt cx="0" cy="0"/>
        </a:xfrm>
      </p:grpSpPr>
      <p:sp>
        <p:nvSpPr>
          <p:cNvPr id="24" name="Google Shape;24;p5"/>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5"/>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
        <p:nvSpPr>
          <p:cNvPr id="26" name="Google Shape;26;p5"/>
          <p:cNvSpPr txBox="1"/>
          <p:nvPr>
            <p:ph idx="1" type="body"/>
          </p:nvPr>
        </p:nvSpPr>
        <p:spPr>
          <a:xfrm>
            <a:off x="0" y="4293096"/>
            <a:ext cx="9144000" cy="1656183"/>
          </a:xfrm>
          <a:prstGeom prst="rect">
            <a:avLst/>
          </a:prstGeom>
          <a:noFill/>
          <a:ln>
            <a:noFill/>
          </a:ln>
        </p:spPr>
        <p:txBody>
          <a:bodyPr anchorCtr="0" anchor="ctr" bIns="91425" lIns="91425" spcFirstLastPara="1" rIns="91425" wrap="square" tIns="91425">
            <a:noAutofit/>
          </a:bodyPr>
          <a:lstStyle>
            <a:lvl1pPr indent="-228600" lvl="0" marL="457200" marR="0" rtl="0" algn="ctr">
              <a:spcBef>
                <a:spcPts val="48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02" name="Shape 202"/>
        <p:cNvGrpSpPr/>
        <p:nvPr/>
      </p:nvGrpSpPr>
      <p:grpSpPr>
        <a:xfrm>
          <a:off x="0" y="0"/>
          <a:ext cx="0" cy="0"/>
          <a:chOff x="0" y="0"/>
          <a:chExt cx="0" cy="0"/>
        </a:xfrm>
      </p:grpSpPr>
      <p:sp>
        <p:nvSpPr>
          <p:cNvPr id="203" name="Google Shape;203;p4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000000"/>
              </a:buClr>
              <a:buSzPts val="2000"/>
              <a:buFont typeface="Montserrat"/>
              <a:buNone/>
              <a:defRPr b="1" i="0" sz="20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04" name="Google Shape;204;p4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rgbClr val="000000"/>
              </a:buClr>
              <a:buSzPts val="3200"/>
              <a:buFont typeface="Arial"/>
              <a:buNone/>
              <a:defRPr b="0" i="0" sz="3200" u="none" cap="none" strike="noStrike">
                <a:solidFill>
                  <a:srgbClr val="000000"/>
                </a:solidFill>
                <a:latin typeface="Roboto"/>
                <a:ea typeface="Roboto"/>
                <a:cs typeface="Roboto"/>
                <a:sym typeface="Roboto"/>
              </a:defRPr>
            </a:lvl1pPr>
            <a:lvl2pPr indent="0" lvl="1" marL="457200" marR="0" rtl="0" algn="l">
              <a:spcBef>
                <a:spcPts val="560"/>
              </a:spcBef>
              <a:spcAft>
                <a:spcPts val="0"/>
              </a:spcAft>
              <a:buClr>
                <a:srgbClr val="000000"/>
              </a:buClr>
              <a:buSzPts val="2800"/>
              <a:buFont typeface="Arial"/>
              <a:buNone/>
              <a:defRPr b="0" i="0" sz="2800" u="none" cap="none" strike="noStrike">
                <a:solidFill>
                  <a:srgbClr val="000000"/>
                </a:solidFill>
                <a:latin typeface="Roboto"/>
                <a:ea typeface="Roboto"/>
                <a:cs typeface="Roboto"/>
                <a:sym typeface="Roboto"/>
              </a:defRPr>
            </a:lvl2pPr>
            <a:lvl3pPr indent="0" lvl="2" marL="914400" marR="0" rtl="0" algn="l">
              <a:spcBef>
                <a:spcPts val="480"/>
              </a:spcBef>
              <a:spcAft>
                <a:spcPts val="0"/>
              </a:spcAft>
              <a:buClr>
                <a:srgbClr val="000000"/>
              </a:buClr>
              <a:buSzPts val="2400"/>
              <a:buFont typeface="Arial"/>
              <a:buNone/>
              <a:defRPr b="0" i="0" sz="2400" u="none" cap="none" strike="noStrike">
                <a:solidFill>
                  <a:srgbClr val="000000"/>
                </a:solidFill>
                <a:latin typeface="Roboto"/>
                <a:ea typeface="Roboto"/>
                <a:cs typeface="Roboto"/>
                <a:sym typeface="Roboto"/>
              </a:defRPr>
            </a:lvl3pPr>
            <a:lvl4pPr indent="0" lvl="3" marL="13716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4pPr>
            <a:lvl5pPr indent="0" lvl="4" marL="18288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5" name="Google Shape;205;p4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1pPr>
            <a:lvl2pPr indent="-228600" lvl="1" marL="914400" marR="0" rtl="0" algn="l">
              <a:spcBef>
                <a:spcPts val="240"/>
              </a:spcBef>
              <a:spcAft>
                <a:spcPts val="0"/>
              </a:spcAft>
              <a:buClr>
                <a:srgbClr val="000000"/>
              </a:buClr>
              <a:buSzPts val="1200"/>
              <a:buFont typeface="Arial"/>
              <a:buNone/>
              <a:defRPr b="0" i="0" sz="1200" u="none" cap="none" strike="noStrike">
                <a:solidFill>
                  <a:srgbClr val="000000"/>
                </a:solidFill>
                <a:latin typeface="Roboto"/>
                <a:ea typeface="Roboto"/>
                <a:cs typeface="Roboto"/>
                <a:sym typeface="Roboto"/>
              </a:defRPr>
            </a:lvl2pPr>
            <a:lvl3pPr indent="-228600" lvl="2" marL="1371600" marR="0" rtl="0" algn="l">
              <a:spcBef>
                <a:spcPts val="200"/>
              </a:spcBef>
              <a:spcAft>
                <a:spcPts val="0"/>
              </a:spcAft>
              <a:buClr>
                <a:srgbClr val="000000"/>
              </a:buClr>
              <a:buSzPts val="1000"/>
              <a:buFont typeface="Arial"/>
              <a:buNone/>
              <a:defRPr b="0" i="0" sz="1000" u="none" cap="none" strike="noStrike">
                <a:solidFill>
                  <a:srgbClr val="000000"/>
                </a:solidFill>
                <a:latin typeface="Roboto"/>
                <a:ea typeface="Roboto"/>
                <a:cs typeface="Roboto"/>
                <a:sym typeface="Roboto"/>
              </a:defRPr>
            </a:lvl3pPr>
            <a:lvl4pPr indent="-228600" lvl="3" marL="1828800" marR="0" rtl="0" algn="l">
              <a:spcBef>
                <a:spcPts val="180"/>
              </a:spcBef>
              <a:spcAft>
                <a:spcPts val="0"/>
              </a:spcAft>
              <a:buClr>
                <a:srgbClr val="000000"/>
              </a:buClr>
              <a:buSzPts val="900"/>
              <a:buFont typeface="Arial"/>
              <a:buNone/>
              <a:defRPr b="0" i="0" sz="900" u="none" cap="none" strike="noStrike">
                <a:solidFill>
                  <a:srgbClr val="000000"/>
                </a:solidFill>
                <a:latin typeface="Roboto"/>
                <a:ea typeface="Roboto"/>
                <a:cs typeface="Roboto"/>
                <a:sym typeface="Roboto"/>
              </a:defRPr>
            </a:lvl4pPr>
            <a:lvl5pPr indent="-228600" lvl="4" marL="2286000" marR="0" rtl="0" algn="l">
              <a:spcBef>
                <a:spcPts val="180"/>
              </a:spcBef>
              <a:spcAft>
                <a:spcPts val="0"/>
              </a:spcAft>
              <a:buClr>
                <a:srgbClr val="000000"/>
              </a:buClr>
              <a:buSzPts val="900"/>
              <a:buFont typeface="Arial"/>
              <a:buNone/>
              <a:defRPr b="0" i="0" sz="900" u="none" cap="none" strike="noStrike">
                <a:solidFill>
                  <a:srgbClr val="000000"/>
                </a:solidFill>
                <a:latin typeface="Roboto"/>
                <a:ea typeface="Roboto"/>
                <a:cs typeface="Roboto"/>
                <a:sym typeface="Roboto"/>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06" name="Google Shape;206;p42"/>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42"/>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42"/>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09" name="Shape 209"/>
        <p:cNvGrpSpPr/>
        <p:nvPr/>
      </p:nvGrpSpPr>
      <p:grpSpPr>
        <a:xfrm>
          <a:off x="0" y="0"/>
          <a:ext cx="0" cy="0"/>
          <a:chOff x="0" y="0"/>
          <a:chExt cx="0" cy="0"/>
        </a:xfrm>
      </p:grpSpPr>
      <p:sp>
        <p:nvSpPr>
          <p:cNvPr id="210" name="Google Shape;210;p43"/>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1" name="Google Shape;211;p43"/>
          <p:cNvSpPr txBox="1"/>
          <p:nvPr>
            <p:ph idx="1" type="body"/>
          </p:nvPr>
        </p:nvSpPr>
        <p:spPr>
          <a:xfrm rot="5400000">
            <a:off x="2031262" y="-654998"/>
            <a:ext cx="4526100" cy="8229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2" name="Google Shape;212;p43"/>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3" name="Google Shape;213;p43"/>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4" name="Google Shape;214;p43"/>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15" name="Shape 215"/>
        <p:cNvGrpSpPr/>
        <p:nvPr/>
      </p:nvGrpSpPr>
      <p:grpSpPr>
        <a:xfrm>
          <a:off x="0" y="0"/>
          <a:ext cx="0" cy="0"/>
          <a:chOff x="0" y="0"/>
          <a:chExt cx="0" cy="0"/>
        </a:xfrm>
      </p:grpSpPr>
      <p:sp>
        <p:nvSpPr>
          <p:cNvPr id="216" name="Google Shape;216;p4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7" name="Google Shape;217;p4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8" name="Google Shape;218;p44"/>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9" name="Google Shape;219;p44"/>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0" name="Google Shape;220;p44"/>
          <p:cNvSpPr txBox="1"/>
          <p:nvPr>
            <p:ph idx="12" type="sldNum"/>
          </p:nvPr>
        </p:nvSpPr>
        <p:spPr>
          <a:xfrm>
            <a:off x="-9872" y="6093296"/>
            <a:ext cx="2133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re et contenu">
  <p:cSld name="6_Titre et contenu">
    <p:spTree>
      <p:nvGrpSpPr>
        <p:cNvPr id="27" name="Shape 27"/>
        <p:cNvGrpSpPr/>
        <p:nvPr/>
      </p:nvGrpSpPr>
      <p:grpSpPr>
        <a:xfrm>
          <a:off x="0" y="0"/>
          <a:ext cx="0" cy="0"/>
          <a:chOff x="0" y="0"/>
          <a:chExt cx="0" cy="0"/>
        </a:xfrm>
      </p:grpSpPr>
      <p:sp>
        <p:nvSpPr>
          <p:cNvPr id="28" name="Google Shape;28;p6"/>
          <p:cNvSpPr txBox="1"/>
          <p:nvPr>
            <p:ph type="title"/>
          </p:nvPr>
        </p:nvSpPr>
        <p:spPr>
          <a:xfrm>
            <a:off x="395536" y="3645024"/>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Google Shape;29;p6"/>
          <p:cNvSpPr txBox="1"/>
          <p:nvPr>
            <p:ph idx="1" type="body"/>
          </p:nvPr>
        </p:nvSpPr>
        <p:spPr>
          <a:xfrm>
            <a:off x="395536" y="4663677"/>
            <a:ext cx="4536504" cy="1141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ogo_tc.png" id="30" name="Google Shape;30;p6"/>
          <p:cNvPicPr preferRelativeResize="0"/>
          <p:nvPr/>
        </p:nvPicPr>
        <p:blipFill rotWithShape="1">
          <a:blip r:embed="rId2">
            <a:alphaModFix/>
          </a:blip>
          <a:srcRect b="0" l="0" r="0" t="0"/>
          <a:stretch/>
        </p:blipFill>
        <p:spPr>
          <a:xfrm>
            <a:off x="7524328" y="3960999"/>
            <a:ext cx="1224136" cy="232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re et contenu">
  <p:cSld name="5_Titre et contenu">
    <p:spTree>
      <p:nvGrpSpPr>
        <p:cNvPr id="31" name="Shape 31"/>
        <p:cNvGrpSpPr/>
        <p:nvPr/>
      </p:nvGrpSpPr>
      <p:grpSpPr>
        <a:xfrm>
          <a:off x="0" y="0"/>
          <a:ext cx="0" cy="0"/>
          <a:chOff x="0" y="0"/>
          <a:chExt cx="0" cy="0"/>
        </a:xfrm>
      </p:grpSpPr>
      <p:sp>
        <p:nvSpPr>
          <p:cNvPr id="32" name="Google Shape;32;p7"/>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 name="Google Shape;33;p7"/>
          <p:cNvSpPr txBox="1"/>
          <p:nvPr>
            <p:ph idx="1" type="body"/>
          </p:nvPr>
        </p:nvSpPr>
        <p:spPr>
          <a:xfrm>
            <a:off x="179512" y="1196752"/>
            <a:ext cx="8229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7"/>
          <p:cNvSpPr txBox="1"/>
          <p:nvPr>
            <p:ph idx="12" type="sldNum"/>
          </p:nvPr>
        </p:nvSpPr>
        <p:spPr>
          <a:xfrm>
            <a:off x="251520" y="630932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re et contenu">
  <p:cSld name="7_Titre et contenu">
    <p:spTree>
      <p:nvGrpSpPr>
        <p:cNvPr id="35" name="Shape 35"/>
        <p:cNvGrpSpPr/>
        <p:nvPr/>
      </p:nvGrpSpPr>
      <p:grpSpPr>
        <a:xfrm>
          <a:off x="0" y="0"/>
          <a:ext cx="0" cy="0"/>
          <a:chOff x="0" y="0"/>
          <a:chExt cx="0" cy="0"/>
        </a:xfrm>
      </p:grpSpPr>
      <p:sp>
        <p:nvSpPr>
          <p:cNvPr id="36" name="Google Shape;36;p8"/>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7" name="Google Shape;37;p8"/>
          <p:cNvSpPr txBox="1"/>
          <p:nvPr>
            <p:ph idx="1" type="body"/>
          </p:nvPr>
        </p:nvSpPr>
        <p:spPr>
          <a:xfrm>
            <a:off x="179512" y="1196752"/>
            <a:ext cx="8229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 name="Google Shape;38;p8"/>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re et contenu">
  <p:cSld name="9_Titre et contenu">
    <p:spTree>
      <p:nvGrpSpPr>
        <p:cNvPr id="39" name="Shape 39"/>
        <p:cNvGrpSpPr/>
        <p:nvPr/>
      </p:nvGrpSpPr>
      <p:grpSpPr>
        <a:xfrm>
          <a:off x="0" y="0"/>
          <a:ext cx="0" cy="0"/>
          <a:chOff x="0" y="0"/>
          <a:chExt cx="0" cy="0"/>
        </a:xfrm>
      </p:grpSpPr>
      <p:sp>
        <p:nvSpPr>
          <p:cNvPr id="40" name="Google Shape;40;p9"/>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Google Shape;41;p9"/>
          <p:cNvSpPr txBox="1"/>
          <p:nvPr>
            <p:ph idx="1" type="body"/>
          </p:nvPr>
        </p:nvSpPr>
        <p:spPr>
          <a:xfrm>
            <a:off x="179512" y="1196752"/>
            <a:ext cx="8229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9"/>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000">
                <a:solidFill>
                  <a:srgbClr val="0C0C0C"/>
                </a:solidFill>
                <a:latin typeface="Arial"/>
                <a:ea typeface="Arial"/>
                <a:cs typeface="Arial"/>
                <a:sym typeface="Arial"/>
              </a:defRPr>
            </a:lvl1pPr>
            <a:lvl2pPr indent="0" lvl="1" marL="0" marR="0" rtl="0" algn="l">
              <a:spcBef>
                <a:spcPts val="0"/>
              </a:spcBef>
              <a:buNone/>
              <a:defRPr b="0" sz="1000">
                <a:solidFill>
                  <a:srgbClr val="0C0C0C"/>
                </a:solidFill>
                <a:latin typeface="Arial"/>
                <a:ea typeface="Arial"/>
                <a:cs typeface="Arial"/>
                <a:sym typeface="Arial"/>
              </a:defRPr>
            </a:lvl2pPr>
            <a:lvl3pPr indent="0" lvl="2" marL="0" marR="0" rtl="0" algn="l">
              <a:spcBef>
                <a:spcPts val="0"/>
              </a:spcBef>
              <a:buNone/>
              <a:defRPr b="0" sz="1000">
                <a:solidFill>
                  <a:srgbClr val="0C0C0C"/>
                </a:solidFill>
                <a:latin typeface="Arial"/>
                <a:ea typeface="Arial"/>
                <a:cs typeface="Arial"/>
                <a:sym typeface="Arial"/>
              </a:defRPr>
            </a:lvl3pPr>
            <a:lvl4pPr indent="0" lvl="3" marL="0" marR="0" rtl="0" algn="l">
              <a:spcBef>
                <a:spcPts val="0"/>
              </a:spcBef>
              <a:buNone/>
              <a:defRPr b="0" sz="1000">
                <a:solidFill>
                  <a:srgbClr val="0C0C0C"/>
                </a:solidFill>
                <a:latin typeface="Arial"/>
                <a:ea typeface="Arial"/>
                <a:cs typeface="Arial"/>
                <a:sym typeface="Arial"/>
              </a:defRPr>
            </a:lvl4pPr>
            <a:lvl5pPr indent="0" lvl="4" marL="0" marR="0" rtl="0" algn="l">
              <a:spcBef>
                <a:spcPts val="0"/>
              </a:spcBef>
              <a:buNone/>
              <a:defRPr b="0" sz="1000">
                <a:solidFill>
                  <a:srgbClr val="0C0C0C"/>
                </a:solidFill>
                <a:latin typeface="Arial"/>
                <a:ea typeface="Arial"/>
                <a:cs typeface="Arial"/>
                <a:sym typeface="Arial"/>
              </a:defRPr>
            </a:lvl5pPr>
            <a:lvl6pPr indent="0" lvl="5" marL="0" marR="0" rtl="0" algn="l">
              <a:spcBef>
                <a:spcPts val="0"/>
              </a:spcBef>
              <a:buNone/>
              <a:defRPr b="0" sz="1000">
                <a:solidFill>
                  <a:srgbClr val="0C0C0C"/>
                </a:solidFill>
                <a:latin typeface="Arial"/>
                <a:ea typeface="Arial"/>
                <a:cs typeface="Arial"/>
                <a:sym typeface="Arial"/>
              </a:defRPr>
            </a:lvl6pPr>
            <a:lvl7pPr indent="0" lvl="6" marL="0" marR="0" rtl="0" algn="l">
              <a:spcBef>
                <a:spcPts val="0"/>
              </a:spcBef>
              <a:buNone/>
              <a:defRPr b="0" sz="1000">
                <a:solidFill>
                  <a:srgbClr val="0C0C0C"/>
                </a:solidFill>
                <a:latin typeface="Arial"/>
                <a:ea typeface="Arial"/>
                <a:cs typeface="Arial"/>
                <a:sym typeface="Arial"/>
              </a:defRPr>
            </a:lvl7pPr>
            <a:lvl8pPr indent="0" lvl="7" marL="0" marR="0" rtl="0" algn="l">
              <a:spcBef>
                <a:spcPts val="0"/>
              </a:spcBef>
              <a:buNone/>
              <a:defRPr b="0" sz="1000">
                <a:solidFill>
                  <a:srgbClr val="0C0C0C"/>
                </a:solidFill>
                <a:latin typeface="Arial"/>
                <a:ea typeface="Arial"/>
                <a:cs typeface="Arial"/>
                <a:sym typeface="Arial"/>
              </a:defRPr>
            </a:lvl8pPr>
            <a:lvl9pPr indent="0" lvl="8" marL="0" marR="0" rtl="0" algn="l">
              <a:spcBef>
                <a:spcPts val="0"/>
              </a:spcBef>
              <a:buNone/>
              <a:defRPr b="0" sz="1000">
                <a:solidFill>
                  <a:srgbClr val="0C0C0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43" name="Shape 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3.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slideLayout" Target="../slideLayouts/slideLayout42.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23"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179512" y="1196752"/>
            <a:ext cx="8229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 name="Google Shape;11;p1"/>
          <p:cNvSpPr txBox="1"/>
          <p:nvPr>
            <p:ph type="title"/>
          </p:nvPr>
        </p:nvSpPr>
        <p:spPr>
          <a:xfrm>
            <a:off x="179512" y="0"/>
            <a:ext cx="8229600" cy="836712"/>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pic>
        <p:nvPicPr>
          <p:cNvPr descr="main-logo.png" id="12" name="Google Shape;12;p1"/>
          <p:cNvPicPr preferRelativeResize="0"/>
          <p:nvPr/>
        </p:nvPicPr>
        <p:blipFill rotWithShape="1">
          <a:blip r:embed="rId1">
            <a:alphaModFix/>
          </a:blip>
          <a:srcRect b="0" l="0" r="0" t="0"/>
          <a:stretch/>
        </p:blipFill>
        <p:spPr>
          <a:xfrm>
            <a:off x="8460432" y="6157932"/>
            <a:ext cx="583436" cy="5834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23"/>
          <p:cNvSpPr txBox="1"/>
          <p:nvPr>
            <p:ph idx="1" type="body"/>
          </p:nvPr>
        </p:nvSpPr>
        <p:spPr>
          <a:xfrm>
            <a:off x="179512" y="1196752"/>
            <a:ext cx="8229600" cy="4526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000000"/>
              </a:buClr>
              <a:buSzPts val="2000"/>
              <a:buFont typeface="Arial"/>
              <a:buNone/>
              <a:defRPr b="0" i="0" sz="2000" u="none" cap="none" strike="noStrike">
                <a:solidFill>
                  <a:srgbClr val="000000"/>
                </a:solidFill>
                <a:latin typeface="Roboto"/>
                <a:ea typeface="Roboto"/>
                <a:cs typeface="Roboto"/>
                <a:sym typeface="Roboto"/>
              </a:defRPr>
            </a:lvl1pPr>
            <a:lvl2pPr indent="-342900" lvl="1" marL="914400" marR="0" rtl="0" algn="l">
              <a:spcBef>
                <a:spcPts val="360"/>
              </a:spcBef>
              <a:spcAft>
                <a:spcPts val="0"/>
              </a:spcAft>
              <a:buClr>
                <a:srgbClr val="000000"/>
              </a:buClr>
              <a:buSzPts val="1800"/>
              <a:buFont typeface="Arial"/>
              <a:buChar char="–"/>
              <a:defRPr b="0" i="0" sz="1800" u="none" cap="none" strike="noStrike">
                <a:solidFill>
                  <a:srgbClr val="000000"/>
                </a:solidFill>
                <a:latin typeface="Roboto"/>
                <a:ea typeface="Roboto"/>
                <a:cs typeface="Roboto"/>
                <a:sym typeface="Roboto"/>
              </a:defRPr>
            </a:lvl2pPr>
            <a:lvl3pPr indent="-330200" lvl="2" marL="1371600" marR="0" rtl="0" algn="l">
              <a:spcBef>
                <a:spcPts val="320"/>
              </a:spcBef>
              <a:spcAft>
                <a:spcPts val="0"/>
              </a:spcAft>
              <a:buClr>
                <a:srgbClr val="000000"/>
              </a:buClr>
              <a:buSzPts val="1600"/>
              <a:buFont typeface="Arial"/>
              <a:buChar char="•"/>
              <a:defRPr b="0" i="0" sz="1600" u="none" cap="none" strike="noStrike">
                <a:solidFill>
                  <a:srgbClr val="000000"/>
                </a:solidFill>
                <a:latin typeface="Roboto"/>
                <a:ea typeface="Roboto"/>
                <a:cs typeface="Roboto"/>
                <a:sym typeface="Roboto"/>
              </a:defRPr>
            </a:lvl3pPr>
            <a:lvl4pPr indent="-317500" lvl="3" marL="18288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23"/>
          <p:cNvSpPr txBox="1"/>
          <p:nvPr>
            <p:ph type="title"/>
          </p:nvPr>
        </p:nvSpPr>
        <p:spPr>
          <a:xfrm>
            <a:off x="179512" y="0"/>
            <a:ext cx="8229600" cy="83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0000"/>
              </a:buClr>
              <a:buSzPts val="2400"/>
              <a:buFont typeface="Montserrat"/>
              <a:buNone/>
              <a:defRPr b="1" i="0" sz="2400" u="none" cap="none" strike="noStrike">
                <a:solidFill>
                  <a:srgbClr val="000000"/>
                </a:solidFill>
                <a:latin typeface="Montserrat"/>
                <a:ea typeface="Montserrat"/>
                <a:cs typeface="Montserrat"/>
                <a:sym typeface="Montserrat"/>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pic>
        <p:nvPicPr>
          <p:cNvPr descr="main-logo.png" id="118" name="Google Shape;118;p23"/>
          <p:cNvPicPr preferRelativeResize="0"/>
          <p:nvPr/>
        </p:nvPicPr>
        <p:blipFill rotWithShape="1">
          <a:blip r:embed="rId1">
            <a:alphaModFix/>
          </a:blip>
          <a:srcRect b="0" l="0" r="0" t="0"/>
          <a:stretch/>
        </p:blipFill>
        <p:spPr>
          <a:xfrm>
            <a:off x="8460432" y="6157932"/>
            <a:ext cx="583436" cy="5834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5"/>
          <p:cNvSpPr txBox="1"/>
          <p:nvPr>
            <p:ph type="title"/>
          </p:nvPr>
        </p:nvSpPr>
        <p:spPr>
          <a:xfrm>
            <a:off x="395525" y="2305875"/>
            <a:ext cx="8229600" cy="1937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fr-CA" sz="1100">
                <a:latin typeface="Helvetica Neue"/>
                <a:ea typeface="Helvetica Neue"/>
                <a:cs typeface="Helvetica Neue"/>
                <a:sym typeface="Helvetica Neue"/>
              </a:rPr>
              <a:t>COMMENT SAUVEGARDER CETTE PRÉSENTATION?</a:t>
            </a:r>
            <a:endParaRPr sz="1100">
              <a:latin typeface="Helvetica Neue"/>
              <a:ea typeface="Helvetica Neue"/>
              <a:cs typeface="Helvetica Neue"/>
              <a:sym typeface="Helvetica Neue"/>
            </a:endParaRPr>
          </a:p>
          <a:p>
            <a:pPr indent="0" lvl="0" marL="0" rtl="0" algn="l">
              <a:lnSpc>
                <a:spcPct val="115000"/>
              </a:lnSpc>
              <a:spcBef>
                <a:spcPts val="0"/>
              </a:spcBef>
              <a:spcAft>
                <a:spcPts val="0"/>
              </a:spcAft>
              <a:buNone/>
            </a:pPr>
            <a:br>
              <a:rPr b="0" lang="fr-CA" sz="1100">
                <a:latin typeface="Arial"/>
                <a:ea typeface="Arial"/>
                <a:cs typeface="Arial"/>
                <a:sym typeface="Arial"/>
              </a:rPr>
            </a:br>
            <a:endParaRPr b="0"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b="0" lang="fr-CA" sz="1100">
                <a:latin typeface="Arial"/>
                <a:ea typeface="Arial"/>
                <a:cs typeface="Arial"/>
                <a:sym typeface="Arial"/>
              </a:rPr>
              <a:t>Ouvrir le menu “Fichier” en haut à gauche et sélectionner “Télécharger au format…” pour en sauvegarder une copie sur votre ordinateur. </a:t>
            </a:r>
            <a:endParaRPr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3 : QUI SUIS-JE?</a:t>
            </a:r>
            <a:endParaRPr b="1" i="0" sz="2400" u="none" cap="none" strike="noStrike">
              <a:solidFill>
                <a:srgbClr val="000000"/>
              </a:solidFill>
              <a:latin typeface="Helvetica Neue"/>
              <a:ea typeface="Helvetica Neue"/>
              <a:cs typeface="Helvetica Neue"/>
              <a:sym typeface="Helvetica Neue"/>
            </a:endParaRPr>
          </a:p>
        </p:txBody>
      </p:sp>
      <p:sp>
        <p:nvSpPr>
          <p:cNvPr id="348" name="Google Shape;348;p54"/>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349" name="Google Shape;349;p54"/>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On me décrit comme quelqu’un de convaincant, déterminé et autoritaire.</a:t>
            </a:r>
            <a:endParaRPr b="0" i="0" sz="2400" u="none" cap="none" strike="noStrike">
              <a:solidFill>
                <a:srgbClr val="000000"/>
              </a:solidFill>
              <a:latin typeface="Arial"/>
              <a:ea typeface="Arial"/>
              <a:cs typeface="Arial"/>
              <a:sym typeface="Arial"/>
            </a:endParaRPr>
          </a:p>
        </p:txBody>
      </p:sp>
      <p:grpSp>
        <p:nvGrpSpPr>
          <p:cNvPr id="350" name="Google Shape;350;p54"/>
          <p:cNvGrpSpPr/>
          <p:nvPr/>
        </p:nvGrpSpPr>
        <p:grpSpPr>
          <a:xfrm>
            <a:off x="179513" y="1484784"/>
            <a:ext cx="1969509" cy="2858890"/>
            <a:chOff x="179513" y="1845757"/>
            <a:chExt cx="1969509" cy="2858890"/>
          </a:xfrm>
        </p:grpSpPr>
        <p:pic>
          <p:nvPicPr>
            <p:cNvPr descr="hibou2.png" id="351" name="Google Shape;351;p54"/>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352" name="Google Shape;352;p54"/>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353" name="Google Shape;353;p54"/>
          <p:cNvGrpSpPr/>
          <p:nvPr/>
        </p:nvGrpSpPr>
        <p:grpSpPr>
          <a:xfrm>
            <a:off x="2388052" y="1486649"/>
            <a:ext cx="1973904" cy="2877522"/>
            <a:chOff x="2388052" y="1847622"/>
            <a:chExt cx="1973904" cy="2877522"/>
          </a:xfrm>
        </p:grpSpPr>
        <p:pic>
          <p:nvPicPr>
            <p:cNvPr descr="panda2.png" id="354" name="Google Shape;354;p54"/>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355" name="Google Shape;355;p54"/>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356" name="Google Shape;356;p54"/>
          <p:cNvGrpSpPr/>
          <p:nvPr/>
        </p:nvGrpSpPr>
        <p:grpSpPr>
          <a:xfrm>
            <a:off x="4591064" y="1486649"/>
            <a:ext cx="1992266" cy="2877522"/>
            <a:chOff x="4591064" y="1847622"/>
            <a:chExt cx="1992266" cy="2877522"/>
          </a:xfrm>
        </p:grpSpPr>
        <p:pic>
          <p:nvPicPr>
            <p:cNvPr descr="lion2.png" id="357" name="Google Shape;357;p54"/>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358" name="Google Shape;358;p54"/>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359" name="Google Shape;359;p54"/>
          <p:cNvGrpSpPr/>
          <p:nvPr/>
        </p:nvGrpSpPr>
        <p:grpSpPr>
          <a:xfrm>
            <a:off x="6804248" y="1486649"/>
            <a:ext cx="2016224" cy="2877522"/>
            <a:chOff x="6804248" y="1847622"/>
            <a:chExt cx="2016224" cy="2877522"/>
          </a:xfrm>
        </p:grpSpPr>
        <p:pic>
          <p:nvPicPr>
            <p:cNvPr descr="singe2.png" id="360" name="Google Shape;360;p54"/>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361" name="Google Shape;361;p54"/>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0"/>
                                        </p:tgtEl>
                                      </p:cBhvr>
                                    </p:animEffect>
                                    <p:set>
                                      <p:cBhvr>
                                        <p:cTn dur="1" fill="hold">
                                          <p:stCondLst>
                                            <p:cond delay="500"/>
                                          </p:stCondLst>
                                        </p:cTn>
                                        <p:tgtEl>
                                          <p:spTgt spid="3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3"/>
                                        </p:tgtEl>
                                      </p:cBhvr>
                                    </p:animEffect>
                                    <p:set>
                                      <p:cBhvr>
                                        <p:cTn dur="1" fill="hold">
                                          <p:stCondLst>
                                            <p:cond delay="500"/>
                                          </p:stCondLst>
                                        </p:cTn>
                                        <p:tgtEl>
                                          <p:spTgt spid="3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5"/>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4 : QUI SUIS-JE?</a:t>
            </a:r>
            <a:endParaRPr b="1" i="0" sz="2400" u="none" cap="none" strike="noStrike">
              <a:solidFill>
                <a:srgbClr val="000000"/>
              </a:solidFill>
              <a:latin typeface="Helvetica Neue"/>
              <a:ea typeface="Helvetica Neue"/>
              <a:cs typeface="Helvetica Neue"/>
              <a:sym typeface="Helvetica Neue"/>
            </a:endParaRPr>
          </a:p>
        </p:txBody>
      </p:sp>
      <p:sp>
        <p:nvSpPr>
          <p:cNvPr id="368" name="Google Shape;368;p55"/>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369" name="Google Shape;369;p55"/>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On me dit que j’ai un discours vivant, rempli d’images, d’humour et d’analogies.</a:t>
            </a:r>
            <a:endParaRPr b="0" i="0" sz="2400" u="none" cap="none" strike="noStrike">
              <a:solidFill>
                <a:srgbClr val="000000"/>
              </a:solidFill>
              <a:latin typeface="Arial"/>
              <a:ea typeface="Arial"/>
              <a:cs typeface="Arial"/>
              <a:sym typeface="Arial"/>
            </a:endParaRPr>
          </a:p>
        </p:txBody>
      </p:sp>
      <p:grpSp>
        <p:nvGrpSpPr>
          <p:cNvPr id="370" name="Google Shape;370;p55"/>
          <p:cNvGrpSpPr/>
          <p:nvPr/>
        </p:nvGrpSpPr>
        <p:grpSpPr>
          <a:xfrm>
            <a:off x="179513" y="1484784"/>
            <a:ext cx="1969509" cy="2858890"/>
            <a:chOff x="179513" y="1845757"/>
            <a:chExt cx="1969509" cy="2858890"/>
          </a:xfrm>
        </p:grpSpPr>
        <p:pic>
          <p:nvPicPr>
            <p:cNvPr descr="hibou2.png" id="371" name="Google Shape;371;p55"/>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372" name="Google Shape;372;p55"/>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373" name="Google Shape;373;p55"/>
          <p:cNvGrpSpPr/>
          <p:nvPr/>
        </p:nvGrpSpPr>
        <p:grpSpPr>
          <a:xfrm>
            <a:off x="2388052" y="1486649"/>
            <a:ext cx="1973904" cy="2877522"/>
            <a:chOff x="2388052" y="1847622"/>
            <a:chExt cx="1973904" cy="2877522"/>
          </a:xfrm>
        </p:grpSpPr>
        <p:pic>
          <p:nvPicPr>
            <p:cNvPr descr="panda2.png" id="374" name="Google Shape;374;p55"/>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375" name="Google Shape;375;p55"/>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376" name="Google Shape;376;p55"/>
          <p:cNvGrpSpPr/>
          <p:nvPr/>
        </p:nvGrpSpPr>
        <p:grpSpPr>
          <a:xfrm>
            <a:off x="4591064" y="1486649"/>
            <a:ext cx="1992266" cy="2877522"/>
            <a:chOff x="4591064" y="1847622"/>
            <a:chExt cx="1992266" cy="2877522"/>
          </a:xfrm>
        </p:grpSpPr>
        <p:pic>
          <p:nvPicPr>
            <p:cNvPr descr="lion2.png" id="377" name="Google Shape;377;p55"/>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378" name="Google Shape;378;p55"/>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379" name="Google Shape;379;p55"/>
          <p:cNvGrpSpPr/>
          <p:nvPr/>
        </p:nvGrpSpPr>
        <p:grpSpPr>
          <a:xfrm>
            <a:off x="6804248" y="1486649"/>
            <a:ext cx="2016224" cy="2877522"/>
            <a:chOff x="6804248" y="1847622"/>
            <a:chExt cx="2016224" cy="2877522"/>
          </a:xfrm>
        </p:grpSpPr>
        <p:pic>
          <p:nvPicPr>
            <p:cNvPr descr="singe2.png" id="380" name="Google Shape;380;p55"/>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381" name="Google Shape;381;p55"/>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0"/>
                                        </p:tgtEl>
                                      </p:cBhvr>
                                    </p:animEffect>
                                    <p:set>
                                      <p:cBhvr>
                                        <p:cTn dur="1" fill="hold">
                                          <p:stCondLst>
                                            <p:cond delay="500"/>
                                          </p:stCondLst>
                                        </p:cTn>
                                        <p:tgtEl>
                                          <p:spTgt spid="3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3"/>
                                        </p:tgtEl>
                                      </p:cBhvr>
                                    </p:animEffect>
                                    <p:set>
                                      <p:cBhvr>
                                        <p:cTn dur="1" fill="hold">
                                          <p:stCondLst>
                                            <p:cond delay="500"/>
                                          </p:stCondLst>
                                        </p:cTn>
                                        <p:tgtEl>
                                          <p:spTgt spid="3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6"/>
                                        </p:tgtEl>
                                      </p:cBhvr>
                                    </p:animEffect>
                                    <p:set>
                                      <p:cBhvr>
                                        <p:cTn dur="1" fill="hold">
                                          <p:stCondLst>
                                            <p:cond delay="500"/>
                                          </p:stCondLst>
                                        </p:cTn>
                                        <p:tgtEl>
                                          <p:spTgt spid="3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6"/>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5 : QUI SUIS-JE?</a:t>
            </a:r>
            <a:endParaRPr b="1" i="0" sz="2400" u="none" cap="none" strike="noStrike">
              <a:solidFill>
                <a:srgbClr val="000000"/>
              </a:solidFill>
              <a:latin typeface="Helvetica Neue"/>
              <a:ea typeface="Helvetica Neue"/>
              <a:cs typeface="Helvetica Neue"/>
              <a:sym typeface="Helvetica Neue"/>
            </a:endParaRPr>
          </a:p>
        </p:txBody>
      </p:sp>
      <p:sp>
        <p:nvSpPr>
          <p:cNvPr id="388" name="Google Shape;388;p56"/>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389" name="Google Shape;389;p56"/>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J’aime les discussions où je peux donner mon opinion, partager mes idées et chercher des solutions.</a:t>
            </a:r>
            <a:endParaRPr b="0" i="0" sz="2400" u="none" cap="none" strike="noStrike">
              <a:solidFill>
                <a:srgbClr val="000000"/>
              </a:solidFill>
              <a:latin typeface="Arial"/>
              <a:ea typeface="Arial"/>
              <a:cs typeface="Arial"/>
              <a:sym typeface="Arial"/>
            </a:endParaRPr>
          </a:p>
        </p:txBody>
      </p:sp>
      <p:sp>
        <p:nvSpPr>
          <p:cNvPr id="390" name="Google Shape;390;p56"/>
          <p:cNvSpPr txBox="1"/>
          <p:nvPr/>
        </p:nvSpPr>
        <p:spPr>
          <a:xfrm>
            <a:off x="179512" y="1926915"/>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nvGrpSpPr>
          <p:cNvPr id="391" name="Google Shape;391;p56"/>
          <p:cNvGrpSpPr/>
          <p:nvPr/>
        </p:nvGrpSpPr>
        <p:grpSpPr>
          <a:xfrm>
            <a:off x="179513" y="1484784"/>
            <a:ext cx="1969509" cy="2858890"/>
            <a:chOff x="179513" y="1845757"/>
            <a:chExt cx="1969509" cy="2858890"/>
          </a:xfrm>
        </p:grpSpPr>
        <p:pic>
          <p:nvPicPr>
            <p:cNvPr descr="hibou2.png" id="392" name="Google Shape;392;p56"/>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393" name="Google Shape;393;p56"/>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394" name="Google Shape;394;p56"/>
          <p:cNvGrpSpPr/>
          <p:nvPr/>
        </p:nvGrpSpPr>
        <p:grpSpPr>
          <a:xfrm>
            <a:off x="2388052" y="1486649"/>
            <a:ext cx="1973904" cy="2877522"/>
            <a:chOff x="2388052" y="1847622"/>
            <a:chExt cx="1973904" cy="2877522"/>
          </a:xfrm>
        </p:grpSpPr>
        <p:pic>
          <p:nvPicPr>
            <p:cNvPr descr="panda2.png" id="395" name="Google Shape;395;p56"/>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396" name="Google Shape;396;p56"/>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397" name="Google Shape;397;p56"/>
          <p:cNvGrpSpPr/>
          <p:nvPr/>
        </p:nvGrpSpPr>
        <p:grpSpPr>
          <a:xfrm>
            <a:off x="4591064" y="1486649"/>
            <a:ext cx="1992266" cy="2877522"/>
            <a:chOff x="4591064" y="1847622"/>
            <a:chExt cx="1992266" cy="2877522"/>
          </a:xfrm>
        </p:grpSpPr>
        <p:pic>
          <p:nvPicPr>
            <p:cNvPr descr="lion2.png" id="398" name="Google Shape;398;p56"/>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399" name="Google Shape;399;p56"/>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400" name="Google Shape;400;p56"/>
          <p:cNvGrpSpPr/>
          <p:nvPr/>
        </p:nvGrpSpPr>
        <p:grpSpPr>
          <a:xfrm>
            <a:off x="6804248" y="1486649"/>
            <a:ext cx="2016224" cy="2877522"/>
            <a:chOff x="6804248" y="1847622"/>
            <a:chExt cx="2016224" cy="2877522"/>
          </a:xfrm>
        </p:grpSpPr>
        <p:pic>
          <p:nvPicPr>
            <p:cNvPr descr="singe2.png" id="401" name="Google Shape;401;p56"/>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402" name="Google Shape;402;p56"/>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1"/>
                                        </p:tgtEl>
                                      </p:cBhvr>
                                    </p:animEffect>
                                    <p:set>
                                      <p:cBhvr>
                                        <p:cTn dur="1" fill="hold">
                                          <p:stCondLst>
                                            <p:cond delay="500"/>
                                          </p:stCondLst>
                                        </p:cTn>
                                        <p:tgtEl>
                                          <p:spTgt spid="3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4"/>
                                        </p:tgtEl>
                                      </p:cBhvr>
                                    </p:animEffect>
                                    <p:set>
                                      <p:cBhvr>
                                        <p:cTn dur="1" fill="hold">
                                          <p:stCondLst>
                                            <p:cond delay="500"/>
                                          </p:stCondLst>
                                        </p:cTn>
                                        <p:tgtEl>
                                          <p:spTgt spid="3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7"/>
                                        </p:tgtEl>
                                      </p:cBhvr>
                                    </p:animEffect>
                                    <p:set>
                                      <p:cBhvr>
                                        <p:cTn dur="1" fill="hold">
                                          <p:stCondLst>
                                            <p:cond delay="500"/>
                                          </p:stCondLst>
                                        </p:cTn>
                                        <p:tgtEl>
                                          <p:spTgt spid="3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7"/>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6 : QUI SUIS-JE?</a:t>
            </a:r>
            <a:endParaRPr b="1" i="0" sz="2400" u="none" cap="none" strike="noStrike">
              <a:solidFill>
                <a:srgbClr val="000000"/>
              </a:solidFill>
              <a:latin typeface="Helvetica Neue"/>
              <a:ea typeface="Helvetica Neue"/>
              <a:cs typeface="Helvetica Neue"/>
              <a:sym typeface="Helvetica Neue"/>
            </a:endParaRPr>
          </a:p>
        </p:txBody>
      </p:sp>
      <p:sp>
        <p:nvSpPr>
          <p:cNvPr id="409" name="Google Shape;409;p57"/>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410" name="Google Shape;410;p57"/>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préfère quand on me présente l’information de façon brève et en allant droit au but.</a:t>
            </a:r>
            <a:endParaRPr b="0" i="0" sz="2400" u="none" cap="none" strike="noStrike">
              <a:solidFill>
                <a:srgbClr val="000000"/>
              </a:solidFill>
              <a:latin typeface="Arial"/>
              <a:ea typeface="Arial"/>
              <a:cs typeface="Arial"/>
              <a:sym typeface="Arial"/>
            </a:endParaRPr>
          </a:p>
        </p:txBody>
      </p:sp>
      <p:grpSp>
        <p:nvGrpSpPr>
          <p:cNvPr id="411" name="Google Shape;411;p57"/>
          <p:cNvGrpSpPr/>
          <p:nvPr/>
        </p:nvGrpSpPr>
        <p:grpSpPr>
          <a:xfrm>
            <a:off x="179513" y="1484784"/>
            <a:ext cx="1969509" cy="2858890"/>
            <a:chOff x="179513" y="1845757"/>
            <a:chExt cx="1969509" cy="2858890"/>
          </a:xfrm>
        </p:grpSpPr>
        <p:pic>
          <p:nvPicPr>
            <p:cNvPr descr="hibou2.png" id="412" name="Google Shape;412;p57"/>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413" name="Google Shape;413;p57"/>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414" name="Google Shape;414;p57"/>
          <p:cNvGrpSpPr/>
          <p:nvPr/>
        </p:nvGrpSpPr>
        <p:grpSpPr>
          <a:xfrm>
            <a:off x="2388052" y="1486649"/>
            <a:ext cx="1973904" cy="2877522"/>
            <a:chOff x="2388052" y="1847622"/>
            <a:chExt cx="1973904" cy="2877522"/>
          </a:xfrm>
        </p:grpSpPr>
        <p:pic>
          <p:nvPicPr>
            <p:cNvPr descr="panda2.png" id="415" name="Google Shape;415;p57"/>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416" name="Google Shape;416;p57"/>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417" name="Google Shape;417;p57"/>
          <p:cNvGrpSpPr/>
          <p:nvPr/>
        </p:nvGrpSpPr>
        <p:grpSpPr>
          <a:xfrm>
            <a:off x="4591064" y="1486649"/>
            <a:ext cx="1992266" cy="2877522"/>
            <a:chOff x="4591064" y="1847622"/>
            <a:chExt cx="1992266" cy="2877522"/>
          </a:xfrm>
        </p:grpSpPr>
        <p:pic>
          <p:nvPicPr>
            <p:cNvPr descr="lion2.png" id="418" name="Google Shape;418;p57"/>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419" name="Google Shape;419;p57"/>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420" name="Google Shape;420;p57"/>
          <p:cNvGrpSpPr/>
          <p:nvPr/>
        </p:nvGrpSpPr>
        <p:grpSpPr>
          <a:xfrm>
            <a:off x="6804248" y="1486649"/>
            <a:ext cx="2016224" cy="2877522"/>
            <a:chOff x="6804248" y="1847622"/>
            <a:chExt cx="2016224" cy="2877522"/>
          </a:xfrm>
        </p:grpSpPr>
        <p:pic>
          <p:nvPicPr>
            <p:cNvPr descr="singe2.png" id="421" name="Google Shape;421;p57"/>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422" name="Google Shape;422;p57"/>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1"/>
                                        </p:tgtEl>
                                      </p:cBhvr>
                                    </p:animEffect>
                                    <p:set>
                                      <p:cBhvr>
                                        <p:cTn dur="1" fill="hold">
                                          <p:stCondLst>
                                            <p:cond delay="500"/>
                                          </p:stCondLst>
                                        </p:cTn>
                                        <p:tgtEl>
                                          <p:spTgt spid="4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4"/>
                                        </p:tgtEl>
                                      </p:cBhvr>
                                    </p:animEffect>
                                    <p:set>
                                      <p:cBhvr>
                                        <p:cTn dur="1" fill="hold">
                                          <p:stCondLst>
                                            <p:cond delay="500"/>
                                          </p:stCondLst>
                                        </p:cTn>
                                        <p:tgtEl>
                                          <p:spTgt spid="4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0"/>
                                        </p:tgtEl>
                                      </p:cBhvr>
                                    </p:animEffect>
                                    <p:set>
                                      <p:cBhvr>
                                        <p:cTn dur="1" fill="hold">
                                          <p:stCondLst>
                                            <p:cond delay="500"/>
                                          </p:stCondLst>
                                        </p:cTn>
                                        <p:tgtEl>
                                          <p:spTgt spid="4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7 : QUI SUIS-JE?</a:t>
            </a:r>
            <a:endParaRPr b="1" i="0" sz="2400" u="none" cap="none" strike="noStrike">
              <a:solidFill>
                <a:srgbClr val="000000"/>
              </a:solidFill>
              <a:latin typeface="Helvetica Neue"/>
              <a:ea typeface="Helvetica Neue"/>
              <a:cs typeface="Helvetica Neue"/>
              <a:sym typeface="Helvetica Neue"/>
            </a:endParaRPr>
          </a:p>
        </p:txBody>
      </p:sp>
      <p:sp>
        <p:nvSpPr>
          <p:cNvPr id="429" name="Google Shape;429;p58"/>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430" name="Google Shape;430;p58"/>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me préoccupe de comment l’autre se sent.</a:t>
            </a:r>
            <a:endParaRPr b="0" i="0" sz="2400" u="none" cap="none" strike="noStrike">
              <a:solidFill>
                <a:srgbClr val="000000"/>
              </a:solidFill>
              <a:latin typeface="Arial"/>
              <a:ea typeface="Arial"/>
              <a:cs typeface="Arial"/>
              <a:sym typeface="Arial"/>
            </a:endParaRPr>
          </a:p>
        </p:txBody>
      </p:sp>
      <p:grpSp>
        <p:nvGrpSpPr>
          <p:cNvPr id="431" name="Google Shape;431;p58"/>
          <p:cNvGrpSpPr/>
          <p:nvPr/>
        </p:nvGrpSpPr>
        <p:grpSpPr>
          <a:xfrm>
            <a:off x="179513" y="1484784"/>
            <a:ext cx="1969509" cy="2858890"/>
            <a:chOff x="179513" y="1845757"/>
            <a:chExt cx="1969509" cy="2858890"/>
          </a:xfrm>
        </p:grpSpPr>
        <p:pic>
          <p:nvPicPr>
            <p:cNvPr descr="hibou2.png" id="432" name="Google Shape;432;p58"/>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433" name="Google Shape;433;p58"/>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434" name="Google Shape;434;p58"/>
          <p:cNvGrpSpPr/>
          <p:nvPr/>
        </p:nvGrpSpPr>
        <p:grpSpPr>
          <a:xfrm>
            <a:off x="2388052" y="1486649"/>
            <a:ext cx="1973904" cy="2877522"/>
            <a:chOff x="2388052" y="1847622"/>
            <a:chExt cx="1973904" cy="2877522"/>
          </a:xfrm>
        </p:grpSpPr>
        <p:pic>
          <p:nvPicPr>
            <p:cNvPr descr="panda2.png" id="435" name="Google Shape;435;p58"/>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436" name="Google Shape;436;p58"/>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437" name="Google Shape;437;p58"/>
          <p:cNvGrpSpPr/>
          <p:nvPr/>
        </p:nvGrpSpPr>
        <p:grpSpPr>
          <a:xfrm>
            <a:off x="4591064" y="1486649"/>
            <a:ext cx="1992266" cy="2877522"/>
            <a:chOff x="4591064" y="1847622"/>
            <a:chExt cx="1992266" cy="2877522"/>
          </a:xfrm>
        </p:grpSpPr>
        <p:pic>
          <p:nvPicPr>
            <p:cNvPr descr="lion2.png" id="438" name="Google Shape;438;p58"/>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439" name="Google Shape;439;p58"/>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440" name="Google Shape;440;p58"/>
          <p:cNvGrpSpPr/>
          <p:nvPr/>
        </p:nvGrpSpPr>
        <p:grpSpPr>
          <a:xfrm>
            <a:off x="6804248" y="1486649"/>
            <a:ext cx="2016224" cy="2877522"/>
            <a:chOff x="6804248" y="1847622"/>
            <a:chExt cx="2016224" cy="2877522"/>
          </a:xfrm>
        </p:grpSpPr>
        <p:pic>
          <p:nvPicPr>
            <p:cNvPr descr="singe2.png" id="441" name="Google Shape;441;p58"/>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442" name="Google Shape;442;p58"/>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1"/>
                                        </p:tgtEl>
                                      </p:cBhvr>
                                    </p:animEffect>
                                    <p:set>
                                      <p:cBhvr>
                                        <p:cTn dur="1" fill="hold">
                                          <p:stCondLst>
                                            <p:cond delay="500"/>
                                          </p:stCondLst>
                                        </p:cTn>
                                        <p:tgtEl>
                                          <p:spTgt spid="4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7"/>
                                        </p:tgtEl>
                                      </p:cBhvr>
                                    </p:animEffect>
                                    <p:set>
                                      <p:cBhvr>
                                        <p:cTn dur="1" fill="hold">
                                          <p:stCondLst>
                                            <p:cond delay="500"/>
                                          </p:stCondLst>
                                        </p:cTn>
                                        <p:tgtEl>
                                          <p:spTgt spid="4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0"/>
                                        </p:tgtEl>
                                      </p:cBhvr>
                                    </p:animEffect>
                                    <p:set>
                                      <p:cBhvr>
                                        <p:cTn dur="1" fill="hold">
                                          <p:stCondLst>
                                            <p:cond delay="500"/>
                                          </p:stCondLst>
                                        </p:cTn>
                                        <p:tgtEl>
                                          <p:spTgt spid="4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8 : QUI SUIS-JE?</a:t>
            </a:r>
            <a:endParaRPr b="1" i="0" sz="2400" u="none" cap="none" strike="noStrike">
              <a:solidFill>
                <a:srgbClr val="000000"/>
              </a:solidFill>
              <a:latin typeface="Helvetica Neue"/>
              <a:ea typeface="Helvetica Neue"/>
              <a:cs typeface="Helvetica Neue"/>
              <a:sym typeface="Helvetica Neue"/>
            </a:endParaRPr>
          </a:p>
        </p:txBody>
      </p:sp>
      <p:sp>
        <p:nvSpPr>
          <p:cNvPr id="449" name="Google Shape;449;p59"/>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450" name="Google Shape;450;p59"/>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J’identifie facilement les éléments importants d’une conversation.</a:t>
            </a:r>
            <a:endParaRPr b="0" i="0" sz="2400" u="none" cap="none" strike="noStrike">
              <a:solidFill>
                <a:srgbClr val="000000"/>
              </a:solidFill>
              <a:latin typeface="Arial"/>
              <a:ea typeface="Arial"/>
              <a:cs typeface="Arial"/>
              <a:sym typeface="Arial"/>
            </a:endParaRPr>
          </a:p>
        </p:txBody>
      </p:sp>
      <p:grpSp>
        <p:nvGrpSpPr>
          <p:cNvPr id="451" name="Google Shape;451;p59"/>
          <p:cNvGrpSpPr/>
          <p:nvPr/>
        </p:nvGrpSpPr>
        <p:grpSpPr>
          <a:xfrm>
            <a:off x="179513" y="1484784"/>
            <a:ext cx="1969509" cy="2858890"/>
            <a:chOff x="179513" y="1845757"/>
            <a:chExt cx="1969509" cy="2858890"/>
          </a:xfrm>
        </p:grpSpPr>
        <p:pic>
          <p:nvPicPr>
            <p:cNvPr descr="hibou2.png" id="452" name="Google Shape;452;p59"/>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453" name="Google Shape;453;p59"/>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454" name="Google Shape;454;p59"/>
          <p:cNvGrpSpPr/>
          <p:nvPr/>
        </p:nvGrpSpPr>
        <p:grpSpPr>
          <a:xfrm>
            <a:off x="2388052" y="1486649"/>
            <a:ext cx="1973904" cy="2877522"/>
            <a:chOff x="2388052" y="1847622"/>
            <a:chExt cx="1973904" cy="2877522"/>
          </a:xfrm>
        </p:grpSpPr>
        <p:pic>
          <p:nvPicPr>
            <p:cNvPr descr="panda2.png" id="455" name="Google Shape;455;p59"/>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456" name="Google Shape;456;p59"/>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457" name="Google Shape;457;p59"/>
          <p:cNvGrpSpPr/>
          <p:nvPr/>
        </p:nvGrpSpPr>
        <p:grpSpPr>
          <a:xfrm>
            <a:off x="4591064" y="1486649"/>
            <a:ext cx="1992266" cy="2877522"/>
            <a:chOff x="4591064" y="1847622"/>
            <a:chExt cx="1992266" cy="2877522"/>
          </a:xfrm>
        </p:grpSpPr>
        <p:pic>
          <p:nvPicPr>
            <p:cNvPr descr="lion2.png" id="458" name="Google Shape;458;p59"/>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459" name="Google Shape;459;p59"/>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460" name="Google Shape;460;p59"/>
          <p:cNvGrpSpPr/>
          <p:nvPr/>
        </p:nvGrpSpPr>
        <p:grpSpPr>
          <a:xfrm>
            <a:off x="6804248" y="1486649"/>
            <a:ext cx="2016224" cy="2877522"/>
            <a:chOff x="6804248" y="1847622"/>
            <a:chExt cx="2016224" cy="2877522"/>
          </a:xfrm>
        </p:grpSpPr>
        <p:pic>
          <p:nvPicPr>
            <p:cNvPr descr="singe2.png" id="461" name="Google Shape;461;p59"/>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462" name="Google Shape;462;p59"/>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4"/>
                                        </p:tgtEl>
                                      </p:cBhvr>
                                    </p:animEffect>
                                    <p:set>
                                      <p:cBhvr>
                                        <p:cTn dur="1" fill="hold">
                                          <p:stCondLst>
                                            <p:cond delay="500"/>
                                          </p:stCondLst>
                                        </p:cTn>
                                        <p:tgtEl>
                                          <p:spTgt spid="4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57"/>
                                        </p:tgtEl>
                                      </p:cBhvr>
                                    </p:animEffect>
                                    <p:set>
                                      <p:cBhvr>
                                        <p:cTn dur="1" fill="hold">
                                          <p:stCondLst>
                                            <p:cond delay="500"/>
                                          </p:stCondLst>
                                        </p:cTn>
                                        <p:tgtEl>
                                          <p:spTgt spid="4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60"/>
                                        </p:tgtEl>
                                      </p:cBhvr>
                                    </p:animEffect>
                                    <p:set>
                                      <p:cBhvr>
                                        <p:cTn dur="1" fill="hold">
                                          <p:stCondLst>
                                            <p:cond delay="500"/>
                                          </p:stCondLst>
                                        </p:cTn>
                                        <p:tgtEl>
                                          <p:spTgt spid="4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9 : QUI SUIS-JE?</a:t>
            </a:r>
            <a:endParaRPr b="1" i="0" sz="2400" u="none" cap="none" strike="noStrike">
              <a:solidFill>
                <a:srgbClr val="000000"/>
              </a:solidFill>
              <a:latin typeface="Helvetica Neue"/>
              <a:ea typeface="Helvetica Neue"/>
              <a:cs typeface="Helvetica Neue"/>
              <a:sym typeface="Helvetica Neue"/>
            </a:endParaRPr>
          </a:p>
        </p:txBody>
      </p:sp>
      <p:sp>
        <p:nvSpPr>
          <p:cNvPr id="469" name="Google Shape;469;p60"/>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470" name="Google Shape;470;p60"/>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communique selon un mode pragmatique, centré sur l’action et les résultats.</a:t>
            </a:r>
            <a:endParaRPr b="0" i="0" sz="2400" u="none" cap="none" strike="noStrike">
              <a:solidFill>
                <a:srgbClr val="000000"/>
              </a:solidFill>
              <a:latin typeface="Arial"/>
              <a:ea typeface="Arial"/>
              <a:cs typeface="Arial"/>
              <a:sym typeface="Arial"/>
            </a:endParaRPr>
          </a:p>
        </p:txBody>
      </p:sp>
      <p:grpSp>
        <p:nvGrpSpPr>
          <p:cNvPr id="471" name="Google Shape;471;p60"/>
          <p:cNvGrpSpPr/>
          <p:nvPr/>
        </p:nvGrpSpPr>
        <p:grpSpPr>
          <a:xfrm>
            <a:off x="179513" y="1484784"/>
            <a:ext cx="1969509" cy="2858890"/>
            <a:chOff x="179513" y="1845757"/>
            <a:chExt cx="1969509" cy="2858890"/>
          </a:xfrm>
        </p:grpSpPr>
        <p:pic>
          <p:nvPicPr>
            <p:cNvPr descr="hibou2.png" id="472" name="Google Shape;472;p60"/>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473" name="Google Shape;473;p60"/>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474" name="Google Shape;474;p60"/>
          <p:cNvGrpSpPr/>
          <p:nvPr/>
        </p:nvGrpSpPr>
        <p:grpSpPr>
          <a:xfrm>
            <a:off x="2388052" y="1486649"/>
            <a:ext cx="1973904" cy="2877522"/>
            <a:chOff x="2388052" y="1847622"/>
            <a:chExt cx="1973904" cy="2877522"/>
          </a:xfrm>
        </p:grpSpPr>
        <p:pic>
          <p:nvPicPr>
            <p:cNvPr descr="panda2.png" id="475" name="Google Shape;475;p60"/>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476" name="Google Shape;476;p60"/>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477" name="Google Shape;477;p60"/>
          <p:cNvGrpSpPr/>
          <p:nvPr/>
        </p:nvGrpSpPr>
        <p:grpSpPr>
          <a:xfrm>
            <a:off x="4591064" y="1486649"/>
            <a:ext cx="1992266" cy="2877522"/>
            <a:chOff x="4591064" y="1847622"/>
            <a:chExt cx="1992266" cy="2877522"/>
          </a:xfrm>
        </p:grpSpPr>
        <p:pic>
          <p:nvPicPr>
            <p:cNvPr descr="lion2.png" id="478" name="Google Shape;478;p60"/>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479" name="Google Shape;479;p60"/>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480" name="Google Shape;480;p60"/>
          <p:cNvGrpSpPr/>
          <p:nvPr/>
        </p:nvGrpSpPr>
        <p:grpSpPr>
          <a:xfrm>
            <a:off x="6804248" y="1486649"/>
            <a:ext cx="2016224" cy="2877522"/>
            <a:chOff x="6804248" y="1847622"/>
            <a:chExt cx="2016224" cy="2877522"/>
          </a:xfrm>
        </p:grpSpPr>
        <p:pic>
          <p:nvPicPr>
            <p:cNvPr descr="singe2.png" id="481" name="Google Shape;481;p60"/>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482" name="Google Shape;482;p60"/>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71"/>
                                        </p:tgtEl>
                                      </p:cBhvr>
                                    </p:animEffect>
                                    <p:set>
                                      <p:cBhvr>
                                        <p:cTn dur="1" fill="hold">
                                          <p:stCondLst>
                                            <p:cond delay="500"/>
                                          </p:stCondLst>
                                        </p:cTn>
                                        <p:tgtEl>
                                          <p:spTgt spid="4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74"/>
                                        </p:tgtEl>
                                      </p:cBhvr>
                                    </p:animEffect>
                                    <p:set>
                                      <p:cBhvr>
                                        <p:cTn dur="1" fill="hold">
                                          <p:stCondLst>
                                            <p:cond delay="500"/>
                                          </p:stCondLst>
                                        </p:cTn>
                                        <p:tgtEl>
                                          <p:spTgt spid="4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80"/>
                                        </p:tgtEl>
                                      </p:cBhvr>
                                    </p:animEffect>
                                    <p:set>
                                      <p:cBhvr>
                                        <p:cTn dur="1" fill="hold">
                                          <p:stCondLst>
                                            <p:cond delay="500"/>
                                          </p:stCondLst>
                                        </p:cTn>
                                        <p:tgtEl>
                                          <p:spTgt spid="4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1"/>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10 : QUI SUIS-JE?</a:t>
            </a:r>
            <a:endParaRPr b="1" i="0" sz="2400" u="none" cap="none" strike="noStrike">
              <a:solidFill>
                <a:srgbClr val="000000"/>
              </a:solidFill>
              <a:latin typeface="Helvetica Neue"/>
              <a:ea typeface="Helvetica Neue"/>
              <a:cs typeface="Helvetica Neue"/>
              <a:sym typeface="Helvetica Neue"/>
            </a:endParaRPr>
          </a:p>
        </p:txBody>
      </p:sp>
      <p:sp>
        <p:nvSpPr>
          <p:cNvPr id="489" name="Google Shape;489;p61"/>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490" name="Google Shape;490;p61"/>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J’ai besoin qu’on me démontre un intérêt sincère.</a:t>
            </a:r>
            <a:endParaRPr b="0" i="0" sz="2400" u="none" cap="none" strike="noStrike">
              <a:solidFill>
                <a:srgbClr val="000000"/>
              </a:solidFill>
              <a:latin typeface="Arial"/>
              <a:ea typeface="Arial"/>
              <a:cs typeface="Arial"/>
              <a:sym typeface="Arial"/>
            </a:endParaRPr>
          </a:p>
        </p:txBody>
      </p:sp>
      <p:sp>
        <p:nvSpPr>
          <p:cNvPr id="491" name="Google Shape;491;p61"/>
          <p:cNvSpPr txBox="1"/>
          <p:nvPr/>
        </p:nvSpPr>
        <p:spPr>
          <a:xfrm>
            <a:off x="253937"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nvGrpSpPr>
          <p:cNvPr id="492" name="Google Shape;492;p61"/>
          <p:cNvGrpSpPr/>
          <p:nvPr/>
        </p:nvGrpSpPr>
        <p:grpSpPr>
          <a:xfrm>
            <a:off x="179513" y="1484784"/>
            <a:ext cx="1969509" cy="2858890"/>
            <a:chOff x="179513" y="1845757"/>
            <a:chExt cx="1969509" cy="2858890"/>
          </a:xfrm>
        </p:grpSpPr>
        <p:pic>
          <p:nvPicPr>
            <p:cNvPr descr="hibou2.png" id="493" name="Google Shape;493;p61"/>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494" name="Google Shape;494;p61"/>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495" name="Google Shape;495;p61"/>
          <p:cNvGrpSpPr/>
          <p:nvPr/>
        </p:nvGrpSpPr>
        <p:grpSpPr>
          <a:xfrm>
            <a:off x="2388052" y="1486649"/>
            <a:ext cx="1973904" cy="2877522"/>
            <a:chOff x="2388052" y="1847622"/>
            <a:chExt cx="1973904" cy="2877522"/>
          </a:xfrm>
        </p:grpSpPr>
        <p:pic>
          <p:nvPicPr>
            <p:cNvPr descr="panda2.png" id="496" name="Google Shape;496;p61"/>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497" name="Google Shape;497;p61"/>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498" name="Google Shape;498;p61"/>
          <p:cNvGrpSpPr/>
          <p:nvPr/>
        </p:nvGrpSpPr>
        <p:grpSpPr>
          <a:xfrm>
            <a:off x="4591064" y="1486649"/>
            <a:ext cx="1992266" cy="2877522"/>
            <a:chOff x="4591064" y="1847622"/>
            <a:chExt cx="1992266" cy="2877522"/>
          </a:xfrm>
        </p:grpSpPr>
        <p:pic>
          <p:nvPicPr>
            <p:cNvPr descr="lion2.png" id="499" name="Google Shape;499;p61"/>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500" name="Google Shape;500;p61"/>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501" name="Google Shape;501;p61"/>
          <p:cNvGrpSpPr/>
          <p:nvPr/>
        </p:nvGrpSpPr>
        <p:grpSpPr>
          <a:xfrm>
            <a:off x="6804248" y="1486649"/>
            <a:ext cx="2016224" cy="2877522"/>
            <a:chOff x="6804248" y="1847622"/>
            <a:chExt cx="2016224" cy="2877522"/>
          </a:xfrm>
        </p:grpSpPr>
        <p:pic>
          <p:nvPicPr>
            <p:cNvPr descr="singe2.png" id="502" name="Google Shape;502;p61"/>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503" name="Google Shape;503;p61"/>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92"/>
                                        </p:tgtEl>
                                      </p:cBhvr>
                                    </p:animEffect>
                                    <p:set>
                                      <p:cBhvr>
                                        <p:cTn dur="1" fill="hold">
                                          <p:stCondLst>
                                            <p:cond delay="500"/>
                                          </p:stCondLst>
                                        </p:cTn>
                                        <p:tgtEl>
                                          <p:spTgt spid="4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98"/>
                                        </p:tgtEl>
                                      </p:cBhvr>
                                    </p:animEffect>
                                    <p:set>
                                      <p:cBhvr>
                                        <p:cTn dur="1" fill="hold">
                                          <p:stCondLst>
                                            <p:cond delay="500"/>
                                          </p:stCondLst>
                                        </p:cTn>
                                        <p:tgtEl>
                                          <p:spTgt spid="4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01"/>
                                        </p:tgtEl>
                                      </p:cBhvr>
                                    </p:animEffect>
                                    <p:set>
                                      <p:cBhvr>
                                        <p:cTn dur="1" fill="hold">
                                          <p:stCondLst>
                                            <p:cond delay="500"/>
                                          </p:stCondLst>
                                        </p:cTn>
                                        <p:tgtEl>
                                          <p:spTgt spid="5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2"/>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11 : QUI SUIS-JE?</a:t>
            </a:r>
            <a:endParaRPr b="1" i="0" sz="2400" u="none" cap="none" strike="noStrike">
              <a:solidFill>
                <a:srgbClr val="000000"/>
              </a:solidFill>
              <a:latin typeface="Helvetica Neue"/>
              <a:ea typeface="Helvetica Neue"/>
              <a:cs typeface="Helvetica Neue"/>
              <a:sym typeface="Helvetica Neue"/>
            </a:endParaRPr>
          </a:p>
        </p:txBody>
      </p:sp>
      <p:sp>
        <p:nvSpPr>
          <p:cNvPr id="510" name="Google Shape;510;p62"/>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511" name="Google Shape;511;p62"/>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prends une grande place dans les discussions, je passe rarement inaperçu.</a:t>
            </a:r>
            <a:endParaRPr b="0" i="0" sz="2400" u="none" cap="none" strike="noStrike">
              <a:solidFill>
                <a:srgbClr val="000000"/>
              </a:solidFill>
              <a:latin typeface="Arial"/>
              <a:ea typeface="Arial"/>
              <a:cs typeface="Arial"/>
              <a:sym typeface="Arial"/>
            </a:endParaRPr>
          </a:p>
        </p:txBody>
      </p:sp>
      <p:sp>
        <p:nvSpPr>
          <p:cNvPr id="512" name="Google Shape;512;p62"/>
          <p:cNvSpPr txBox="1"/>
          <p:nvPr/>
        </p:nvSpPr>
        <p:spPr>
          <a:xfrm>
            <a:off x="179512"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nvGrpSpPr>
          <p:cNvPr id="513" name="Google Shape;513;p62"/>
          <p:cNvGrpSpPr/>
          <p:nvPr/>
        </p:nvGrpSpPr>
        <p:grpSpPr>
          <a:xfrm>
            <a:off x="179513" y="1484784"/>
            <a:ext cx="1969509" cy="2858890"/>
            <a:chOff x="179513" y="1845757"/>
            <a:chExt cx="1969509" cy="2858890"/>
          </a:xfrm>
        </p:grpSpPr>
        <p:pic>
          <p:nvPicPr>
            <p:cNvPr descr="hibou2.png" id="514" name="Google Shape;514;p62"/>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515" name="Google Shape;515;p62"/>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516" name="Google Shape;516;p62"/>
          <p:cNvGrpSpPr/>
          <p:nvPr/>
        </p:nvGrpSpPr>
        <p:grpSpPr>
          <a:xfrm>
            <a:off x="2388052" y="1486649"/>
            <a:ext cx="1973904" cy="2877522"/>
            <a:chOff x="2388052" y="1847622"/>
            <a:chExt cx="1973904" cy="2877522"/>
          </a:xfrm>
        </p:grpSpPr>
        <p:pic>
          <p:nvPicPr>
            <p:cNvPr descr="panda2.png" id="517" name="Google Shape;517;p62"/>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518" name="Google Shape;518;p62"/>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519" name="Google Shape;519;p62"/>
          <p:cNvGrpSpPr/>
          <p:nvPr/>
        </p:nvGrpSpPr>
        <p:grpSpPr>
          <a:xfrm>
            <a:off x="4591064" y="1486649"/>
            <a:ext cx="1992266" cy="2877522"/>
            <a:chOff x="4591064" y="1847622"/>
            <a:chExt cx="1992266" cy="2877522"/>
          </a:xfrm>
        </p:grpSpPr>
        <p:pic>
          <p:nvPicPr>
            <p:cNvPr descr="lion2.png" id="520" name="Google Shape;520;p62"/>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521" name="Google Shape;521;p62"/>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522" name="Google Shape;522;p62"/>
          <p:cNvGrpSpPr/>
          <p:nvPr/>
        </p:nvGrpSpPr>
        <p:grpSpPr>
          <a:xfrm>
            <a:off x="6804248" y="1486649"/>
            <a:ext cx="2016224" cy="2877522"/>
            <a:chOff x="6804248" y="1847622"/>
            <a:chExt cx="2016224" cy="2877522"/>
          </a:xfrm>
        </p:grpSpPr>
        <p:pic>
          <p:nvPicPr>
            <p:cNvPr descr="singe2.png" id="523" name="Google Shape;523;p62"/>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524" name="Google Shape;524;p62"/>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3"/>
                                        </p:tgtEl>
                                      </p:cBhvr>
                                    </p:animEffect>
                                    <p:set>
                                      <p:cBhvr>
                                        <p:cTn dur="1" fill="hold">
                                          <p:stCondLst>
                                            <p:cond delay="500"/>
                                          </p:stCondLst>
                                        </p:cTn>
                                        <p:tgtEl>
                                          <p:spTgt spid="5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16"/>
                                        </p:tgtEl>
                                      </p:cBhvr>
                                    </p:animEffect>
                                    <p:set>
                                      <p:cBhvr>
                                        <p:cTn dur="1" fill="hold">
                                          <p:stCondLst>
                                            <p:cond delay="500"/>
                                          </p:stCondLst>
                                        </p:cTn>
                                        <p:tgtEl>
                                          <p:spTgt spid="5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19"/>
                                        </p:tgtEl>
                                      </p:cBhvr>
                                    </p:animEffect>
                                    <p:set>
                                      <p:cBhvr>
                                        <p:cTn dur="1" fill="hold">
                                          <p:stCondLst>
                                            <p:cond delay="500"/>
                                          </p:stCondLst>
                                        </p:cTn>
                                        <p:tgtEl>
                                          <p:spTgt spid="5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3"/>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12 : QUI SUIS-JE?</a:t>
            </a:r>
            <a:endParaRPr b="1" i="0" sz="2400" u="none" cap="none" strike="noStrike">
              <a:solidFill>
                <a:srgbClr val="000000"/>
              </a:solidFill>
              <a:latin typeface="Helvetica Neue"/>
              <a:ea typeface="Helvetica Neue"/>
              <a:cs typeface="Helvetica Neue"/>
              <a:sym typeface="Helvetica Neue"/>
            </a:endParaRPr>
          </a:p>
        </p:txBody>
      </p:sp>
      <p:sp>
        <p:nvSpPr>
          <p:cNvPr id="531" name="Google Shape;531;p63"/>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532" name="Google Shape;532;p63"/>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J’ai besoin de prendre en considération tous les éléments pour prendre une décision.</a:t>
            </a:r>
            <a:endParaRPr b="0" i="0" sz="2400" u="none" cap="none" strike="noStrike">
              <a:solidFill>
                <a:srgbClr val="000000"/>
              </a:solidFill>
              <a:latin typeface="Arial"/>
              <a:ea typeface="Arial"/>
              <a:cs typeface="Arial"/>
              <a:sym typeface="Arial"/>
            </a:endParaRPr>
          </a:p>
        </p:txBody>
      </p:sp>
      <p:grpSp>
        <p:nvGrpSpPr>
          <p:cNvPr id="533" name="Google Shape;533;p63"/>
          <p:cNvGrpSpPr/>
          <p:nvPr/>
        </p:nvGrpSpPr>
        <p:grpSpPr>
          <a:xfrm>
            <a:off x="179513" y="1484784"/>
            <a:ext cx="1969509" cy="2858890"/>
            <a:chOff x="179513" y="1845757"/>
            <a:chExt cx="1969509" cy="2858890"/>
          </a:xfrm>
        </p:grpSpPr>
        <p:pic>
          <p:nvPicPr>
            <p:cNvPr descr="hibou2.png" id="534" name="Google Shape;534;p63"/>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535" name="Google Shape;535;p63"/>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536" name="Google Shape;536;p63"/>
          <p:cNvGrpSpPr/>
          <p:nvPr/>
        </p:nvGrpSpPr>
        <p:grpSpPr>
          <a:xfrm>
            <a:off x="2388052" y="1486649"/>
            <a:ext cx="1973904" cy="2877522"/>
            <a:chOff x="2388052" y="1847622"/>
            <a:chExt cx="1973904" cy="2877522"/>
          </a:xfrm>
        </p:grpSpPr>
        <p:pic>
          <p:nvPicPr>
            <p:cNvPr descr="panda2.png" id="537" name="Google Shape;537;p63"/>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538" name="Google Shape;538;p63"/>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539" name="Google Shape;539;p63"/>
          <p:cNvGrpSpPr/>
          <p:nvPr/>
        </p:nvGrpSpPr>
        <p:grpSpPr>
          <a:xfrm>
            <a:off x="4591064" y="1486649"/>
            <a:ext cx="1992266" cy="2877522"/>
            <a:chOff x="4591064" y="1847622"/>
            <a:chExt cx="1992266" cy="2877522"/>
          </a:xfrm>
        </p:grpSpPr>
        <p:pic>
          <p:nvPicPr>
            <p:cNvPr descr="lion2.png" id="540" name="Google Shape;540;p63"/>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541" name="Google Shape;541;p63"/>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542" name="Google Shape;542;p63"/>
          <p:cNvGrpSpPr/>
          <p:nvPr/>
        </p:nvGrpSpPr>
        <p:grpSpPr>
          <a:xfrm>
            <a:off x="6804248" y="1486649"/>
            <a:ext cx="2016224" cy="2877522"/>
            <a:chOff x="6804248" y="1847622"/>
            <a:chExt cx="2016224" cy="2877522"/>
          </a:xfrm>
        </p:grpSpPr>
        <p:pic>
          <p:nvPicPr>
            <p:cNvPr descr="singe2.png" id="543" name="Google Shape;543;p63"/>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544" name="Google Shape;544;p63"/>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36"/>
                                        </p:tgtEl>
                                      </p:cBhvr>
                                    </p:animEffect>
                                    <p:set>
                                      <p:cBhvr>
                                        <p:cTn dur="1" fill="hold">
                                          <p:stCondLst>
                                            <p:cond delay="500"/>
                                          </p:stCondLst>
                                        </p:cTn>
                                        <p:tgtEl>
                                          <p:spTgt spid="5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39"/>
                                        </p:tgtEl>
                                      </p:cBhvr>
                                    </p:animEffect>
                                    <p:set>
                                      <p:cBhvr>
                                        <p:cTn dur="1" fill="hold">
                                          <p:stCondLst>
                                            <p:cond delay="500"/>
                                          </p:stCondLst>
                                        </p:cTn>
                                        <p:tgtEl>
                                          <p:spTgt spid="5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42"/>
                                        </p:tgtEl>
                                      </p:cBhvr>
                                    </p:animEffect>
                                    <p:set>
                                      <p:cBhvr>
                                        <p:cTn dur="1" fill="hold">
                                          <p:stCondLst>
                                            <p:cond delay="500"/>
                                          </p:stCondLst>
                                        </p:cTn>
                                        <p:tgtEl>
                                          <p:spTgt spid="5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6"/>
          <p:cNvSpPr/>
          <p:nvPr/>
        </p:nvSpPr>
        <p:spPr>
          <a:xfrm>
            <a:off x="0" y="2924944"/>
            <a:ext cx="9144000" cy="3933056"/>
          </a:xfrm>
          <a:prstGeom prst="rect">
            <a:avLst/>
          </a:prstGeom>
          <a:solidFill>
            <a:srgbClr val="F2F2F2"/>
          </a:solidFill>
          <a:ln>
            <a:noFill/>
          </a:ln>
        </p:spPr>
        <p:txBody>
          <a:bodyPr anchorCtr="0" anchor="t" bIns="0" lIns="0" spcFirstLastPara="1" rIns="0" wrap="square" tIns="180000">
            <a:noAutofit/>
          </a:bodyPr>
          <a:lstStyle/>
          <a:p>
            <a:pPr indent="0" lvl="0" marL="360363" marR="0" rtl="0" algn="l">
              <a:spcBef>
                <a:spcPts val="0"/>
              </a:spcBef>
              <a:spcAft>
                <a:spcPts val="0"/>
              </a:spcAft>
              <a:buNone/>
            </a:pPr>
            <a:r>
              <a:t/>
            </a:r>
            <a:endParaRPr b="0" i="0" sz="2000" u="none" cap="none" strike="noStrike">
              <a:solidFill>
                <a:schemeClr val="lt1"/>
              </a:solidFill>
              <a:latin typeface="Roboto"/>
              <a:ea typeface="Roboto"/>
              <a:cs typeface="Roboto"/>
              <a:sym typeface="Roboto"/>
            </a:endParaRPr>
          </a:p>
        </p:txBody>
      </p:sp>
      <p:sp>
        <p:nvSpPr>
          <p:cNvPr id="233" name="Google Shape;233;p46"/>
          <p:cNvSpPr txBox="1"/>
          <p:nvPr>
            <p:ph type="title"/>
          </p:nvPr>
        </p:nvSpPr>
        <p:spPr>
          <a:xfrm>
            <a:off x="611560" y="1124744"/>
            <a:ext cx="7992888"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3200"/>
              <a:buFont typeface="Helvetica Neue"/>
              <a:buNone/>
            </a:pPr>
            <a:r>
              <a:rPr b="1" i="0" lang="fr-CA" sz="3200" u="none" cap="none" strike="noStrike">
                <a:solidFill>
                  <a:srgbClr val="000000"/>
                </a:solidFill>
                <a:latin typeface="Helvetica Neue"/>
                <a:ea typeface="Helvetica Neue"/>
                <a:cs typeface="Helvetica Neue"/>
                <a:sym typeface="Helvetica Neue"/>
              </a:rPr>
              <a:t>LES STYLES DE COMMUNICATION</a:t>
            </a:r>
            <a:br>
              <a:rPr b="1" i="0" lang="fr-CA" sz="3200" u="none" cap="none" strike="noStrike">
                <a:solidFill>
                  <a:srgbClr val="000000"/>
                </a:solidFill>
                <a:latin typeface="Helvetica Neue"/>
                <a:ea typeface="Helvetica Neue"/>
                <a:cs typeface="Helvetica Neue"/>
                <a:sym typeface="Helvetica Neue"/>
              </a:rPr>
            </a:br>
            <a:r>
              <a:rPr b="0" i="0" lang="fr-CA" sz="3200" u="none" cap="none" strike="noStrike">
                <a:solidFill>
                  <a:srgbClr val="000000"/>
                </a:solidFill>
                <a:latin typeface="Helvetica Neue"/>
                <a:ea typeface="Helvetica Neue"/>
                <a:cs typeface="Helvetica Neue"/>
                <a:sym typeface="Helvetica Neue"/>
              </a:rPr>
              <a:t>ATELIER</a:t>
            </a:r>
            <a:endParaRPr b="0" i="0" sz="3200" u="none" cap="none" strike="noStrike">
              <a:solidFill>
                <a:srgbClr val="000000"/>
              </a:solidFill>
              <a:latin typeface="Helvetica Neue"/>
              <a:ea typeface="Helvetica Neue"/>
              <a:cs typeface="Helvetica Neue"/>
              <a:sym typeface="Helvetica Neue"/>
            </a:endParaRPr>
          </a:p>
        </p:txBody>
      </p:sp>
      <p:pic>
        <p:nvPicPr>
          <p:cNvPr descr="4cartes.png" id="234" name="Google Shape;234;p46"/>
          <p:cNvPicPr preferRelativeResize="0"/>
          <p:nvPr/>
        </p:nvPicPr>
        <p:blipFill rotWithShape="1">
          <a:blip r:embed="rId3">
            <a:alphaModFix/>
          </a:blip>
          <a:srcRect b="0" l="0" r="0" t="0"/>
          <a:stretch/>
        </p:blipFill>
        <p:spPr>
          <a:xfrm>
            <a:off x="2771800" y="3457886"/>
            <a:ext cx="6144034" cy="29234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4"/>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13 : QUI SUIS-JE?</a:t>
            </a:r>
            <a:endParaRPr b="1" i="0" sz="2400" u="none" cap="none" strike="noStrike">
              <a:solidFill>
                <a:srgbClr val="000000"/>
              </a:solidFill>
              <a:latin typeface="Helvetica Neue"/>
              <a:ea typeface="Helvetica Neue"/>
              <a:cs typeface="Helvetica Neue"/>
              <a:sym typeface="Helvetica Neue"/>
            </a:endParaRPr>
          </a:p>
        </p:txBody>
      </p:sp>
      <p:sp>
        <p:nvSpPr>
          <p:cNvPr id="551" name="Google Shape;551;p64"/>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552" name="Google Shape;552;p64"/>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prends facilement le contrôle d’une discussion et il peut être difficile de m’interrompre.</a:t>
            </a:r>
            <a:endParaRPr b="0" i="0" sz="2400" u="none" cap="none" strike="noStrike">
              <a:solidFill>
                <a:srgbClr val="000000"/>
              </a:solidFill>
              <a:latin typeface="Arial"/>
              <a:ea typeface="Arial"/>
              <a:cs typeface="Arial"/>
              <a:sym typeface="Arial"/>
            </a:endParaRPr>
          </a:p>
        </p:txBody>
      </p:sp>
      <p:grpSp>
        <p:nvGrpSpPr>
          <p:cNvPr id="553" name="Google Shape;553;p64"/>
          <p:cNvGrpSpPr/>
          <p:nvPr/>
        </p:nvGrpSpPr>
        <p:grpSpPr>
          <a:xfrm>
            <a:off x="179513" y="1484784"/>
            <a:ext cx="1969509" cy="2858890"/>
            <a:chOff x="179513" y="1845757"/>
            <a:chExt cx="1969509" cy="2858890"/>
          </a:xfrm>
        </p:grpSpPr>
        <p:pic>
          <p:nvPicPr>
            <p:cNvPr descr="hibou2.png" id="554" name="Google Shape;554;p64"/>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555" name="Google Shape;555;p64"/>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556" name="Google Shape;556;p64"/>
          <p:cNvGrpSpPr/>
          <p:nvPr/>
        </p:nvGrpSpPr>
        <p:grpSpPr>
          <a:xfrm>
            <a:off x="2388052" y="1486649"/>
            <a:ext cx="1973904" cy="2877522"/>
            <a:chOff x="2388052" y="1847622"/>
            <a:chExt cx="1973904" cy="2877522"/>
          </a:xfrm>
        </p:grpSpPr>
        <p:pic>
          <p:nvPicPr>
            <p:cNvPr descr="panda2.png" id="557" name="Google Shape;557;p64"/>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558" name="Google Shape;558;p64"/>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559" name="Google Shape;559;p64"/>
          <p:cNvGrpSpPr/>
          <p:nvPr/>
        </p:nvGrpSpPr>
        <p:grpSpPr>
          <a:xfrm>
            <a:off x="4591064" y="1486649"/>
            <a:ext cx="1992266" cy="2877522"/>
            <a:chOff x="4591064" y="1847622"/>
            <a:chExt cx="1992266" cy="2877522"/>
          </a:xfrm>
        </p:grpSpPr>
        <p:pic>
          <p:nvPicPr>
            <p:cNvPr descr="lion2.png" id="560" name="Google Shape;560;p64"/>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561" name="Google Shape;561;p64"/>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562" name="Google Shape;562;p64"/>
          <p:cNvGrpSpPr/>
          <p:nvPr/>
        </p:nvGrpSpPr>
        <p:grpSpPr>
          <a:xfrm>
            <a:off x="6804248" y="1486649"/>
            <a:ext cx="2016224" cy="2877522"/>
            <a:chOff x="6804248" y="1847622"/>
            <a:chExt cx="2016224" cy="2877522"/>
          </a:xfrm>
        </p:grpSpPr>
        <p:pic>
          <p:nvPicPr>
            <p:cNvPr descr="singe2.png" id="563" name="Google Shape;563;p64"/>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564" name="Google Shape;564;p64"/>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53"/>
                                        </p:tgtEl>
                                      </p:cBhvr>
                                    </p:animEffect>
                                    <p:set>
                                      <p:cBhvr>
                                        <p:cTn dur="1" fill="hold">
                                          <p:stCondLst>
                                            <p:cond delay="500"/>
                                          </p:stCondLst>
                                        </p:cTn>
                                        <p:tgtEl>
                                          <p:spTgt spid="5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56"/>
                                        </p:tgtEl>
                                      </p:cBhvr>
                                    </p:animEffect>
                                    <p:set>
                                      <p:cBhvr>
                                        <p:cTn dur="1" fill="hold">
                                          <p:stCondLst>
                                            <p:cond delay="500"/>
                                          </p:stCondLst>
                                        </p:cTn>
                                        <p:tgtEl>
                                          <p:spTgt spid="5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62"/>
                                        </p:tgtEl>
                                      </p:cBhvr>
                                    </p:animEffect>
                                    <p:set>
                                      <p:cBhvr>
                                        <p:cTn dur="1" fill="hold">
                                          <p:stCondLst>
                                            <p:cond delay="500"/>
                                          </p:stCondLst>
                                        </p:cTn>
                                        <p:tgtEl>
                                          <p:spTgt spid="5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5"/>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14 : QUI SUIS-JE?</a:t>
            </a:r>
            <a:endParaRPr b="1" i="0" sz="2400" u="none" cap="none" strike="noStrike">
              <a:solidFill>
                <a:srgbClr val="000000"/>
              </a:solidFill>
              <a:latin typeface="Helvetica Neue"/>
              <a:ea typeface="Helvetica Neue"/>
              <a:cs typeface="Helvetica Neue"/>
              <a:sym typeface="Helvetica Neue"/>
            </a:endParaRPr>
          </a:p>
        </p:txBody>
      </p:sp>
      <p:sp>
        <p:nvSpPr>
          <p:cNvPr id="571" name="Google Shape;571;p65"/>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572" name="Google Shape;572;p65"/>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navigue bien dans les concepts abstraits et les options, mais c’est un défi de rester centré sur l’objectif.</a:t>
            </a:r>
            <a:endParaRPr b="0" i="0" sz="2400" u="none" cap="none" strike="noStrike">
              <a:solidFill>
                <a:srgbClr val="000000"/>
              </a:solidFill>
              <a:latin typeface="Arial"/>
              <a:ea typeface="Arial"/>
              <a:cs typeface="Arial"/>
              <a:sym typeface="Arial"/>
            </a:endParaRPr>
          </a:p>
        </p:txBody>
      </p:sp>
      <p:grpSp>
        <p:nvGrpSpPr>
          <p:cNvPr id="573" name="Google Shape;573;p65"/>
          <p:cNvGrpSpPr/>
          <p:nvPr/>
        </p:nvGrpSpPr>
        <p:grpSpPr>
          <a:xfrm>
            <a:off x="179513" y="1484784"/>
            <a:ext cx="1969509" cy="2858890"/>
            <a:chOff x="179513" y="1845757"/>
            <a:chExt cx="1969509" cy="2858890"/>
          </a:xfrm>
        </p:grpSpPr>
        <p:pic>
          <p:nvPicPr>
            <p:cNvPr descr="hibou2.png" id="574" name="Google Shape;574;p65"/>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575" name="Google Shape;575;p65"/>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576" name="Google Shape;576;p65"/>
          <p:cNvGrpSpPr/>
          <p:nvPr/>
        </p:nvGrpSpPr>
        <p:grpSpPr>
          <a:xfrm>
            <a:off x="2388052" y="1486649"/>
            <a:ext cx="1973904" cy="2877522"/>
            <a:chOff x="2388052" y="1847622"/>
            <a:chExt cx="1973904" cy="2877522"/>
          </a:xfrm>
        </p:grpSpPr>
        <p:pic>
          <p:nvPicPr>
            <p:cNvPr descr="panda2.png" id="577" name="Google Shape;577;p65"/>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578" name="Google Shape;578;p65"/>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579" name="Google Shape;579;p65"/>
          <p:cNvGrpSpPr/>
          <p:nvPr/>
        </p:nvGrpSpPr>
        <p:grpSpPr>
          <a:xfrm>
            <a:off x="4591064" y="1486649"/>
            <a:ext cx="1992266" cy="2877522"/>
            <a:chOff x="4591064" y="1847622"/>
            <a:chExt cx="1992266" cy="2877522"/>
          </a:xfrm>
        </p:grpSpPr>
        <p:pic>
          <p:nvPicPr>
            <p:cNvPr descr="lion2.png" id="580" name="Google Shape;580;p65"/>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581" name="Google Shape;581;p65"/>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582" name="Google Shape;582;p65"/>
          <p:cNvGrpSpPr/>
          <p:nvPr/>
        </p:nvGrpSpPr>
        <p:grpSpPr>
          <a:xfrm>
            <a:off x="6804248" y="1486649"/>
            <a:ext cx="2016224" cy="2877522"/>
            <a:chOff x="6804248" y="1847622"/>
            <a:chExt cx="2016224" cy="2877522"/>
          </a:xfrm>
        </p:grpSpPr>
        <p:pic>
          <p:nvPicPr>
            <p:cNvPr descr="singe2.png" id="583" name="Google Shape;583;p65"/>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584" name="Google Shape;584;p65"/>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73"/>
                                        </p:tgtEl>
                                      </p:cBhvr>
                                    </p:animEffect>
                                    <p:set>
                                      <p:cBhvr>
                                        <p:cTn dur="1" fill="hold">
                                          <p:stCondLst>
                                            <p:cond delay="500"/>
                                          </p:stCondLst>
                                        </p:cTn>
                                        <p:tgtEl>
                                          <p:spTgt spid="5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6"/>
                                        </p:tgtEl>
                                      </p:cBhvr>
                                    </p:animEffect>
                                    <p:set>
                                      <p:cBhvr>
                                        <p:cTn dur="1" fill="hold">
                                          <p:stCondLst>
                                            <p:cond delay="500"/>
                                          </p:stCondLst>
                                        </p:cTn>
                                        <p:tgtEl>
                                          <p:spTgt spid="5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9"/>
                                        </p:tgtEl>
                                      </p:cBhvr>
                                    </p:animEffect>
                                    <p:set>
                                      <p:cBhvr>
                                        <p:cTn dur="1" fill="hold">
                                          <p:stCondLst>
                                            <p:cond delay="500"/>
                                          </p:stCondLst>
                                        </p:cTn>
                                        <p:tgtEl>
                                          <p:spTgt spid="5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6"/>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15 : QUI SUIS-JE?</a:t>
            </a:r>
            <a:endParaRPr b="1" i="0" sz="2400" u="none" cap="none" strike="noStrike">
              <a:solidFill>
                <a:srgbClr val="000000"/>
              </a:solidFill>
              <a:latin typeface="Helvetica Neue"/>
              <a:ea typeface="Helvetica Neue"/>
              <a:cs typeface="Helvetica Neue"/>
              <a:sym typeface="Helvetica Neue"/>
            </a:endParaRPr>
          </a:p>
        </p:txBody>
      </p:sp>
      <p:sp>
        <p:nvSpPr>
          <p:cNvPr id="591" name="Google Shape;591;p66"/>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592" name="Google Shape;592;p66"/>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Il vaut mieux arriver préparé quand on m’interpelle sur un sujet.</a:t>
            </a:r>
            <a:endParaRPr b="0" i="0" sz="2400" u="none" cap="none" strike="noStrike">
              <a:solidFill>
                <a:srgbClr val="000000"/>
              </a:solidFill>
              <a:latin typeface="Arial"/>
              <a:ea typeface="Arial"/>
              <a:cs typeface="Arial"/>
              <a:sym typeface="Arial"/>
            </a:endParaRPr>
          </a:p>
        </p:txBody>
      </p:sp>
      <p:grpSp>
        <p:nvGrpSpPr>
          <p:cNvPr id="593" name="Google Shape;593;p66"/>
          <p:cNvGrpSpPr/>
          <p:nvPr/>
        </p:nvGrpSpPr>
        <p:grpSpPr>
          <a:xfrm>
            <a:off x="179513" y="1484784"/>
            <a:ext cx="1969509" cy="2858890"/>
            <a:chOff x="179513" y="1845757"/>
            <a:chExt cx="1969509" cy="2858890"/>
          </a:xfrm>
        </p:grpSpPr>
        <p:pic>
          <p:nvPicPr>
            <p:cNvPr descr="hibou2.png" id="594" name="Google Shape;594;p66"/>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595" name="Google Shape;595;p66"/>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596" name="Google Shape;596;p66"/>
          <p:cNvGrpSpPr/>
          <p:nvPr/>
        </p:nvGrpSpPr>
        <p:grpSpPr>
          <a:xfrm>
            <a:off x="2388052" y="1486649"/>
            <a:ext cx="1973904" cy="2877522"/>
            <a:chOff x="2388052" y="1847622"/>
            <a:chExt cx="1973904" cy="2877522"/>
          </a:xfrm>
        </p:grpSpPr>
        <p:pic>
          <p:nvPicPr>
            <p:cNvPr descr="panda2.png" id="597" name="Google Shape;597;p66"/>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598" name="Google Shape;598;p66"/>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599" name="Google Shape;599;p66"/>
          <p:cNvGrpSpPr/>
          <p:nvPr/>
        </p:nvGrpSpPr>
        <p:grpSpPr>
          <a:xfrm>
            <a:off x="4591064" y="1486649"/>
            <a:ext cx="1992266" cy="2877522"/>
            <a:chOff x="4591064" y="1847622"/>
            <a:chExt cx="1992266" cy="2877522"/>
          </a:xfrm>
        </p:grpSpPr>
        <p:pic>
          <p:nvPicPr>
            <p:cNvPr descr="lion2.png" id="600" name="Google Shape;600;p66"/>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601" name="Google Shape;601;p66"/>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602" name="Google Shape;602;p66"/>
          <p:cNvGrpSpPr/>
          <p:nvPr/>
        </p:nvGrpSpPr>
        <p:grpSpPr>
          <a:xfrm>
            <a:off x="6804248" y="1486649"/>
            <a:ext cx="2016224" cy="2877522"/>
            <a:chOff x="6804248" y="1847622"/>
            <a:chExt cx="2016224" cy="2877522"/>
          </a:xfrm>
        </p:grpSpPr>
        <p:pic>
          <p:nvPicPr>
            <p:cNvPr descr="singe2.png" id="603" name="Google Shape;603;p66"/>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604" name="Google Shape;604;p66"/>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6"/>
                                        </p:tgtEl>
                                      </p:cBhvr>
                                    </p:animEffect>
                                    <p:set>
                                      <p:cBhvr>
                                        <p:cTn dur="1" fill="hold">
                                          <p:stCondLst>
                                            <p:cond delay="500"/>
                                          </p:stCondLst>
                                        </p:cTn>
                                        <p:tgtEl>
                                          <p:spTgt spid="5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99"/>
                                        </p:tgtEl>
                                      </p:cBhvr>
                                    </p:animEffect>
                                    <p:set>
                                      <p:cBhvr>
                                        <p:cTn dur="1" fill="hold">
                                          <p:stCondLst>
                                            <p:cond delay="500"/>
                                          </p:stCondLst>
                                        </p:cTn>
                                        <p:tgtEl>
                                          <p:spTgt spid="5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02"/>
                                        </p:tgtEl>
                                      </p:cBhvr>
                                    </p:animEffect>
                                    <p:set>
                                      <p:cBhvr>
                                        <p:cTn dur="1" fill="hold">
                                          <p:stCondLst>
                                            <p:cond delay="500"/>
                                          </p:stCondLst>
                                        </p:cTn>
                                        <p:tgtEl>
                                          <p:spTgt spid="6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7"/>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16 : QUI SUIS-JE?</a:t>
            </a:r>
            <a:endParaRPr b="1" i="0" sz="2400" u="none" cap="none" strike="noStrike">
              <a:solidFill>
                <a:srgbClr val="000000"/>
              </a:solidFill>
              <a:latin typeface="Helvetica Neue"/>
              <a:ea typeface="Helvetica Neue"/>
              <a:cs typeface="Helvetica Neue"/>
              <a:sym typeface="Helvetica Neue"/>
            </a:endParaRPr>
          </a:p>
        </p:txBody>
      </p:sp>
      <p:sp>
        <p:nvSpPr>
          <p:cNvPr id="611" name="Google Shape;611;p67"/>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612" name="Google Shape;612;p67"/>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soutiens l’expression des autres par des encouragements verbaux et non verbaux.</a:t>
            </a:r>
            <a:endParaRPr b="0" i="0" sz="2400" u="none" cap="none" strike="noStrike">
              <a:solidFill>
                <a:srgbClr val="000000"/>
              </a:solidFill>
              <a:latin typeface="Arial"/>
              <a:ea typeface="Arial"/>
              <a:cs typeface="Arial"/>
              <a:sym typeface="Arial"/>
            </a:endParaRPr>
          </a:p>
        </p:txBody>
      </p:sp>
      <p:grpSp>
        <p:nvGrpSpPr>
          <p:cNvPr id="613" name="Google Shape;613;p67"/>
          <p:cNvGrpSpPr/>
          <p:nvPr/>
        </p:nvGrpSpPr>
        <p:grpSpPr>
          <a:xfrm>
            <a:off x="179513" y="1484784"/>
            <a:ext cx="1969509" cy="2858890"/>
            <a:chOff x="179513" y="1845757"/>
            <a:chExt cx="1969509" cy="2858890"/>
          </a:xfrm>
        </p:grpSpPr>
        <p:pic>
          <p:nvPicPr>
            <p:cNvPr descr="hibou2.png" id="614" name="Google Shape;614;p67"/>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615" name="Google Shape;615;p67"/>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616" name="Google Shape;616;p67"/>
          <p:cNvGrpSpPr/>
          <p:nvPr/>
        </p:nvGrpSpPr>
        <p:grpSpPr>
          <a:xfrm>
            <a:off x="2388052" y="1486649"/>
            <a:ext cx="1973904" cy="2877522"/>
            <a:chOff x="2388052" y="1847622"/>
            <a:chExt cx="1973904" cy="2877522"/>
          </a:xfrm>
        </p:grpSpPr>
        <p:pic>
          <p:nvPicPr>
            <p:cNvPr descr="panda2.png" id="617" name="Google Shape;617;p67"/>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618" name="Google Shape;618;p67"/>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619" name="Google Shape;619;p67"/>
          <p:cNvGrpSpPr/>
          <p:nvPr/>
        </p:nvGrpSpPr>
        <p:grpSpPr>
          <a:xfrm>
            <a:off x="4591064" y="1486649"/>
            <a:ext cx="1992266" cy="2877522"/>
            <a:chOff x="4591064" y="1847622"/>
            <a:chExt cx="1992266" cy="2877522"/>
          </a:xfrm>
        </p:grpSpPr>
        <p:pic>
          <p:nvPicPr>
            <p:cNvPr descr="lion2.png" id="620" name="Google Shape;620;p67"/>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621" name="Google Shape;621;p67"/>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622" name="Google Shape;622;p67"/>
          <p:cNvGrpSpPr/>
          <p:nvPr/>
        </p:nvGrpSpPr>
        <p:grpSpPr>
          <a:xfrm>
            <a:off x="6804248" y="1486649"/>
            <a:ext cx="2016224" cy="2877522"/>
            <a:chOff x="6804248" y="1847622"/>
            <a:chExt cx="2016224" cy="2877522"/>
          </a:xfrm>
        </p:grpSpPr>
        <p:pic>
          <p:nvPicPr>
            <p:cNvPr descr="singe2.png" id="623" name="Google Shape;623;p67"/>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624" name="Google Shape;624;p67"/>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13"/>
                                        </p:tgtEl>
                                      </p:cBhvr>
                                    </p:animEffect>
                                    <p:set>
                                      <p:cBhvr>
                                        <p:cTn dur="1" fill="hold">
                                          <p:stCondLst>
                                            <p:cond delay="500"/>
                                          </p:stCondLst>
                                        </p:cTn>
                                        <p:tgtEl>
                                          <p:spTgt spid="6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19"/>
                                        </p:tgtEl>
                                      </p:cBhvr>
                                    </p:animEffect>
                                    <p:set>
                                      <p:cBhvr>
                                        <p:cTn dur="1" fill="hold">
                                          <p:stCondLst>
                                            <p:cond delay="500"/>
                                          </p:stCondLst>
                                        </p:cTn>
                                        <p:tgtEl>
                                          <p:spTgt spid="6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22"/>
                                        </p:tgtEl>
                                      </p:cBhvr>
                                    </p:animEffect>
                                    <p:set>
                                      <p:cBhvr>
                                        <p:cTn dur="1" fill="hold">
                                          <p:stCondLst>
                                            <p:cond delay="500"/>
                                          </p:stCondLst>
                                        </p:cTn>
                                        <p:tgtEl>
                                          <p:spTgt spid="6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8"/>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17 : QUI SUIS-JE?</a:t>
            </a:r>
            <a:endParaRPr b="1" i="0" sz="2400" u="none" cap="none" strike="noStrike">
              <a:solidFill>
                <a:srgbClr val="000000"/>
              </a:solidFill>
              <a:latin typeface="Helvetica Neue"/>
              <a:ea typeface="Helvetica Neue"/>
              <a:cs typeface="Helvetica Neue"/>
              <a:sym typeface="Helvetica Neue"/>
            </a:endParaRPr>
          </a:p>
        </p:txBody>
      </p:sp>
      <p:sp>
        <p:nvSpPr>
          <p:cNvPr id="631" name="Google Shape;631;p68"/>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632" name="Google Shape;632;p68"/>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J’ai une grande préoccupation pour l’harmonie, je préfère qu’il n’y ait pas de conflit.</a:t>
            </a:r>
            <a:endParaRPr b="0" i="0" sz="2400" u="none" cap="none" strike="noStrike">
              <a:solidFill>
                <a:srgbClr val="000000"/>
              </a:solidFill>
              <a:latin typeface="Arial"/>
              <a:ea typeface="Arial"/>
              <a:cs typeface="Arial"/>
              <a:sym typeface="Arial"/>
            </a:endParaRPr>
          </a:p>
        </p:txBody>
      </p:sp>
      <p:grpSp>
        <p:nvGrpSpPr>
          <p:cNvPr id="633" name="Google Shape;633;p68"/>
          <p:cNvGrpSpPr/>
          <p:nvPr/>
        </p:nvGrpSpPr>
        <p:grpSpPr>
          <a:xfrm>
            <a:off x="179513" y="1484784"/>
            <a:ext cx="1969509" cy="2858890"/>
            <a:chOff x="179513" y="1845757"/>
            <a:chExt cx="1969509" cy="2858890"/>
          </a:xfrm>
        </p:grpSpPr>
        <p:pic>
          <p:nvPicPr>
            <p:cNvPr descr="hibou2.png" id="634" name="Google Shape;634;p68"/>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635" name="Google Shape;635;p68"/>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636" name="Google Shape;636;p68"/>
          <p:cNvGrpSpPr/>
          <p:nvPr/>
        </p:nvGrpSpPr>
        <p:grpSpPr>
          <a:xfrm>
            <a:off x="2388052" y="1486649"/>
            <a:ext cx="1973904" cy="2877522"/>
            <a:chOff x="2388052" y="1847622"/>
            <a:chExt cx="1973904" cy="2877522"/>
          </a:xfrm>
        </p:grpSpPr>
        <p:pic>
          <p:nvPicPr>
            <p:cNvPr descr="panda2.png" id="637" name="Google Shape;637;p68"/>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638" name="Google Shape;638;p68"/>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639" name="Google Shape;639;p68"/>
          <p:cNvGrpSpPr/>
          <p:nvPr/>
        </p:nvGrpSpPr>
        <p:grpSpPr>
          <a:xfrm>
            <a:off x="4591064" y="1486649"/>
            <a:ext cx="1992266" cy="2877522"/>
            <a:chOff x="4591064" y="1847622"/>
            <a:chExt cx="1992266" cy="2877522"/>
          </a:xfrm>
        </p:grpSpPr>
        <p:pic>
          <p:nvPicPr>
            <p:cNvPr descr="lion2.png" id="640" name="Google Shape;640;p68"/>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641" name="Google Shape;641;p68"/>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642" name="Google Shape;642;p68"/>
          <p:cNvGrpSpPr/>
          <p:nvPr/>
        </p:nvGrpSpPr>
        <p:grpSpPr>
          <a:xfrm>
            <a:off x="6804248" y="1486649"/>
            <a:ext cx="2016224" cy="2877522"/>
            <a:chOff x="6804248" y="1847622"/>
            <a:chExt cx="2016224" cy="2877522"/>
          </a:xfrm>
        </p:grpSpPr>
        <p:pic>
          <p:nvPicPr>
            <p:cNvPr descr="singe2.png" id="643" name="Google Shape;643;p68"/>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644" name="Google Shape;644;p68"/>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33"/>
                                        </p:tgtEl>
                                      </p:cBhvr>
                                    </p:animEffect>
                                    <p:set>
                                      <p:cBhvr>
                                        <p:cTn dur="1" fill="hold">
                                          <p:stCondLst>
                                            <p:cond delay="500"/>
                                          </p:stCondLst>
                                        </p:cTn>
                                        <p:tgtEl>
                                          <p:spTgt spid="6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39"/>
                                        </p:tgtEl>
                                      </p:cBhvr>
                                    </p:animEffect>
                                    <p:set>
                                      <p:cBhvr>
                                        <p:cTn dur="1" fill="hold">
                                          <p:stCondLst>
                                            <p:cond delay="500"/>
                                          </p:stCondLst>
                                        </p:cTn>
                                        <p:tgtEl>
                                          <p:spTgt spid="6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42"/>
                                        </p:tgtEl>
                                      </p:cBhvr>
                                    </p:animEffect>
                                    <p:set>
                                      <p:cBhvr>
                                        <p:cTn dur="1" fill="hold">
                                          <p:stCondLst>
                                            <p:cond delay="500"/>
                                          </p:stCondLst>
                                        </p:cTn>
                                        <p:tgtEl>
                                          <p:spTgt spid="6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9"/>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18 : QUI SUIS-JE?</a:t>
            </a:r>
            <a:endParaRPr b="1" i="0" sz="2400" u="none" cap="none" strike="noStrike">
              <a:solidFill>
                <a:srgbClr val="000000"/>
              </a:solidFill>
              <a:latin typeface="Helvetica Neue"/>
              <a:ea typeface="Helvetica Neue"/>
              <a:cs typeface="Helvetica Neue"/>
              <a:sym typeface="Helvetica Neue"/>
            </a:endParaRPr>
          </a:p>
        </p:txBody>
      </p:sp>
      <p:sp>
        <p:nvSpPr>
          <p:cNvPr id="651" name="Google Shape;651;p69"/>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652" name="Google Shape;652;p69"/>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J’aime avoir une vue d’ensemble, j’aime moins les détails et le « comment ».</a:t>
            </a:r>
            <a:endParaRPr b="0" i="0" sz="2400" u="none" cap="none" strike="noStrike">
              <a:solidFill>
                <a:srgbClr val="000000"/>
              </a:solidFill>
              <a:latin typeface="Arial"/>
              <a:ea typeface="Arial"/>
              <a:cs typeface="Arial"/>
              <a:sym typeface="Arial"/>
            </a:endParaRPr>
          </a:p>
        </p:txBody>
      </p:sp>
      <p:grpSp>
        <p:nvGrpSpPr>
          <p:cNvPr id="653" name="Google Shape;653;p69"/>
          <p:cNvGrpSpPr/>
          <p:nvPr/>
        </p:nvGrpSpPr>
        <p:grpSpPr>
          <a:xfrm>
            <a:off x="179513" y="1484784"/>
            <a:ext cx="1969509" cy="2858890"/>
            <a:chOff x="179513" y="1845757"/>
            <a:chExt cx="1969509" cy="2858890"/>
          </a:xfrm>
        </p:grpSpPr>
        <p:pic>
          <p:nvPicPr>
            <p:cNvPr descr="hibou2.png" id="654" name="Google Shape;654;p69"/>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655" name="Google Shape;655;p69"/>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656" name="Google Shape;656;p69"/>
          <p:cNvGrpSpPr/>
          <p:nvPr/>
        </p:nvGrpSpPr>
        <p:grpSpPr>
          <a:xfrm>
            <a:off x="2388052" y="1486649"/>
            <a:ext cx="1973904" cy="2877522"/>
            <a:chOff x="2388052" y="1847622"/>
            <a:chExt cx="1973904" cy="2877522"/>
          </a:xfrm>
        </p:grpSpPr>
        <p:pic>
          <p:nvPicPr>
            <p:cNvPr descr="panda2.png" id="657" name="Google Shape;657;p69"/>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658" name="Google Shape;658;p69"/>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659" name="Google Shape;659;p69"/>
          <p:cNvGrpSpPr/>
          <p:nvPr/>
        </p:nvGrpSpPr>
        <p:grpSpPr>
          <a:xfrm>
            <a:off x="4591064" y="1486649"/>
            <a:ext cx="1992266" cy="2877522"/>
            <a:chOff x="4591064" y="1847622"/>
            <a:chExt cx="1992266" cy="2877522"/>
          </a:xfrm>
        </p:grpSpPr>
        <p:pic>
          <p:nvPicPr>
            <p:cNvPr descr="lion2.png" id="660" name="Google Shape;660;p69"/>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661" name="Google Shape;661;p69"/>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662" name="Google Shape;662;p69"/>
          <p:cNvGrpSpPr/>
          <p:nvPr/>
        </p:nvGrpSpPr>
        <p:grpSpPr>
          <a:xfrm>
            <a:off x="6804248" y="1486649"/>
            <a:ext cx="2016224" cy="2877522"/>
            <a:chOff x="6804248" y="1847622"/>
            <a:chExt cx="2016224" cy="2877522"/>
          </a:xfrm>
        </p:grpSpPr>
        <p:pic>
          <p:nvPicPr>
            <p:cNvPr descr="singe2.png" id="663" name="Google Shape;663;p69"/>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664" name="Google Shape;664;p69"/>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53"/>
                                        </p:tgtEl>
                                      </p:cBhvr>
                                    </p:animEffect>
                                    <p:set>
                                      <p:cBhvr>
                                        <p:cTn dur="1" fill="hold">
                                          <p:stCondLst>
                                            <p:cond delay="500"/>
                                          </p:stCondLst>
                                        </p:cTn>
                                        <p:tgtEl>
                                          <p:spTgt spid="6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56"/>
                                        </p:tgtEl>
                                      </p:cBhvr>
                                    </p:animEffect>
                                    <p:set>
                                      <p:cBhvr>
                                        <p:cTn dur="1" fill="hold">
                                          <p:stCondLst>
                                            <p:cond delay="500"/>
                                          </p:stCondLst>
                                        </p:cTn>
                                        <p:tgtEl>
                                          <p:spTgt spid="6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59"/>
                                        </p:tgtEl>
                                      </p:cBhvr>
                                    </p:animEffect>
                                    <p:set>
                                      <p:cBhvr>
                                        <p:cTn dur="1" fill="hold">
                                          <p:stCondLst>
                                            <p:cond delay="500"/>
                                          </p:stCondLst>
                                        </p:cTn>
                                        <p:tgtEl>
                                          <p:spTgt spid="6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0"/>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19 : QUI SUIS-JE?</a:t>
            </a:r>
            <a:endParaRPr b="1" i="0" sz="2400" u="none" cap="none" strike="noStrike">
              <a:solidFill>
                <a:srgbClr val="000000"/>
              </a:solidFill>
              <a:latin typeface="Helvetica Neue"/>
              <a:ea typeface="Helvetica Neue"/>
              <a:cs typeface="Helvetica Neue"/>
              <a:sym typeface="Helvetica Neue"/>
            </a:endParaRPr>
          </a:p>
        </p:txBody>
      </p:sp>
      <p:sp>
        <p:nvSpPr>
          <p:cNvPr id="671" name="Google Shape;671;p70"/>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672" name="Google Shape;672;p70"/>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J’aime quand la discussion est centrée sur la tâche et que c’est structuré.</a:t>
            </a:r>
            <a:endParaRPr b="0" i="0" sz="2400" u="none" cap="none" strike="noStrike">
              <a:solidFill>
                <a:srgbClr val="000000"/>
              </a:solidFill>
              <a:latin typeface="Arial"/>
              <a:ea typeface="Arial"/>
              <a:cs typeface="Arial"/>
              <a:sym typeface="Arial"/>
            </a:endParaRPr>
          </a:p>
        </p:txBody>
      </p:sp>
      <p:grpSp>
        <p:nvGrpSpPr>
          <p:cNvPr id="673" name="Google Shape;673;p70"/>
          <p:cNvGrpSpPr/>
          <p:nvPr/>
        </p:nvGrpSpPr>
        <p:grpSpPr>
          <a:xfrm>
            <a:off x="179513" y="1484784"/>
            <a:ext cx="1969509" cy="2858890"/>
            <a:chOff x="179513" y="1845757"/>
            <a:chExt cx="1969509" cy="2858890"/>
          </a:xfrm>
        </p:grpSpPr>
        <p:pic>
          <p:nvPicPr>
            <p:cNvPr descr="hibou2.png" id="674" name="Google Shape;674;p70"/>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675" name="Google Shape;675;p70"/>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676" name="Google Shape;676;p70"/>
          <p:cNvGrpSpPr/>
          <p:nvPr/>
        </p:nvGrpSpPr>
        <p:grpSpPr>
          <a:xfrm>
            <a:off x="2388052" y="1486649"/>
            <a:ext cx="1973904" cy="2877522"/>
            <a:chOff x="2388052" y="1847622"/>
            <a:chExt cx="1973904" cy="2877522"/>
          </a:xfrm>
        </p:grpSpPr>
        <p:pic>
          <p:nvPicPr>
            <p:cNvPr descr="panda2.png" id="677" name="Google Shape;677;p70"/>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678" name="Google Shape;678;p70"/>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679" name="Google Shape;679;p70"/>
          <p:cNvGrpSpPr/>
          <p:nvPr/>
        </p:nvGrpSpPr>
        <p:grpSpPr>
          <a:xfrm>
            <a:off x="4591064" y="1486649"/>
            <a:ext cx="1992266" cy="2877522"/>
            <a:chOff x="4591064" y="1847622"/>
            <a:chExt cx="1992266" cy="2877522"/>
          </a:xfrm>
        </p:grpSpPr>
        <p:pic>
          <p:nvPicPr>
            <p:cNvPr descr="lion2.png" id="680" name="Google Shape;680;p70"/>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681" name="Google Shape;681;p70"/>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682" name="Google Shape;682;p70"/>
          <p:cNvGrpSpPr/>
          <p:nvPr/>
        </p:nvGrpSpPr>
        <p:grpSpPr>
          <a:xfrm>
            <a:off x="6804248" y="1486649"/>
            <a:ext cx="2016224" cy="2877522"/>
            <a:chOff x="6804248" y="1847622"/>
            <a:chExt cx="2016224" cy="2877522"/>
          </a:xfrm>
        </p:grpSpPr>
        <p:pic>
          <p:nvPicPr>
            <p:cNvPr descr="singe2.png" id="683" name="Google Shape;683;p70"/>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684" name="Google Shape;684;p70"/>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6"/>
                                        </p:tgtEl>
                                      </p:cBhvr>
                                    </p:animEffect>
                                    <p:set>
                                      <p:cBhvr>
                                        <p:cTn dur="1" fill="hold">
                                          <p:stCondLst>
                                            <p:cond delay="500"/>
                                          </p:stCondLst>
                                        </p:cTn>
                                        <p:tgtEl>
                                          <p:spTgt spid="6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79"/>
                                        </p:tgtEl>
                                      </p:cBhvr>
                                    </p:animEffect>
                                    <p:set>
                                      <p:cBhvr>
                                        <p:cTn dur="1" fill="hold">
                                          <p:stCondLst>
                                            <p:cond delay="500"/>
                                          </p:stCondLst>
                                        </p:cTn>
                                        <p:tgtEl>
                                          <p:spTgt spid="6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82"/>
                                        </p:tgtEl>
                                      </p:cBhvr>
                                    </p:animEffect>
                                    <p:set>
                                      <p:cBhvr>
                                        <p:cTn dur="1" fill="hold">
                                          <p:stCondLst>
                                            <p:cond delay="500"/>
                                          </p:stCondLst>
                                        </p:cTn>
                                        <p:tgtEl>
                                          <p:spTgt spid="6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1"/>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20 : QUI SUIS-JE?</a:t>
            </a:r>
            <a:endParaRPr b="1" i="0" sz="2400" u="none" cap="none" strike="noStrike">
              <a:solidFill>
                <a:srgbClr val="000000"/>
              </a:solidFill>
              <a:latin typeface="Helvetica Neue"/>
              <a:ea typeface="Helvetica Neue"/>
              <a:cs typeface="Helvetica Neue"/>
              <a:sym typeface="Helvetica Neue"/>
            </a:endParaRPr>
          </a:p>
        </p:txBody>
      </p:sp>
      <p:sp>
        <p:nvSpPr>
          <p:cNvPr id="691" name="Google Shape;691;p71"/>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692" name="Google Shape;692;p71"/>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Je fais valoir mon point de vue avec détermination et assurance.</a:t>
            </a:r>
            <a:endParaRPr b="0" i="0" sz="2400" u="none" cap="none" strike="noStrike">
              <a:solidFill>
                <a:srgbClr val="000000"/>
              </a:solidFill>
              <a:latin typeface="Arial"/>
              <a:ea typeface="Arial"/>
              <a:cs typeface="Arial"/>
              <a:sym typeface="Arial"/>
            </a:endParaRPr>
          </a:p>
        </p:txBody>
      </p:sp>
      <p:grpSp>
        <p:nvGrpSpPr>
          <p:cNvPr id="693" name="Google Shape;693;p71"/>
          <p:cNvGrpSpPr/>
          <p:nvPr/>
        </p:nvGrpSpPr>
        <p:grpSpPr>
          <a:xfrm>
            <a:off x="179513" y="1484784"/>
            <a:ext cx="1969509" cy="2858890"/>
            <a:chOff x="179513" y="1845757"/>
            <a:chExt cx="1969509" cy="2858890"/>
          </a:xfrm>
        </p:grpSpPr>
        <p:pic>
          <p:nvPicPr>
            <p:cNvPr descr="hibou2.png" id="694" name="Google Shape;694;p71"/>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695" name="Google Shape;695;p71"/>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696" name="Google Shape;696;p71"/>
          <p:cNvGrpSpPr/>
          <p:nvPr/>
        </p:nvGrpSpPr>
        <p:grpSpPr>
          <a:xfrm>
            <a:off x="2388052" y="1486649"/>
            <a:ext cx="1973904" cy="2877522"/>
            <a:chOff x="2388052" y="1847622"/>
            <a:chExt cx="1973904" cy="2877522"/>
          </a:xfrm>
        </p:grpSpPr>
        <p:pic>
          <p:nvPicPr>
            <p:cNvPr descr="panda2.png" id="697" name="Google Shape;697;p71"/>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698" name="Google Shape;698;p71"/>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699" name="Google Shape;699;p71"/>
          <p:cNvGrpSpPr/>
          <p:nvPr/>
        </p:nvGrpSpPr>
        <p:grpSpPr>
          <a:xfrm>
            <a:off x="4591064" y="1486649"/>
            <a:ext cx="1992266" cy="2877522"/>
            <a:chOff x="4591064" y="1847622"/>
            <a:chExt cx="1992266" cy="2877522"/>
          </a:xfrm>
        </p:grpSpPr>
        <p:pic>
          <p:nvPicPr>
            <p:cNvPr descr="lion2.png" id="700" name="Google Shape;700;p71"/>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701" name="Google Shape;701;p71"/>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702" name="Google Shape;702;p71"/>
          <p:cNvGrpSpPr/>
          <p:nvPr/>
        </p:nvGrpSpPr>
        <p:grpSpPr>
          <a:xfrm>
            <a:off x="6804248" y="1486649"/>
            <a:ext cx="2016224" cy="2877522"/>
            <a:chOff x="6804248" y="1847622"/>
            <a:chExt cx="2016224" cy="2877522"/>
          </a:xfrm>
        </p:grpSpPr>
        <p:pic>
          <p:nvPicPr>
            <p:cNvPr descr="singe2.png" id="703" name="Google Shape;703;p71"/>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704" name="Google Shape;704;p71"/>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93"/>
                                        </p:tgtEl>
                                      </p:cBhvr>
                                    </p:animEffect>
                                    <p:set>
                                      <p:cBhvr>
                                        <p:cTn dur="1" fill="hold">
                                          <p:stCondLst>
                                            <p:cond delay="500"/>
                                          </p:stCondLst>
                                        </p:cTn>
                                        <p:tgtEl>
                                          <p:spTgt spid="6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96"/>
                                        </p:tgtEl>
                                      </p:cBhvr>
                                    </p:animEffect>
                                    <p:set>
                                      <p:cBhvr>
                                        <p:cTn dur="1" fill="hold">
                                          <p:stCondLst>
                                            <p:cond delay="500"/>
                                          </p:stCondLst>
                                        </p:cTn>
                                        <p:tgtEl>
                                          <p:spTgt spid="6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02"/>
                                        </p:tgtEl>
                                      </p:cBhvr>
                                    </p:animEffect>
                                    <p:set>
                                      <p:cBhvr>
                                        <p:cTn dur="1" fill="hold">
                                          <p:stCondLst>
                                            <p:cond delay="500"/>
                                          </p:stCondLst>
                                        </p:cTn>
                                        <p:tgtEl>
                                          <p:spTgt spid="7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2"/>
          <p:cNvSpPr txBox="1"/>
          <p:nvPr>
            <p:ph type="title"/>
          </p:nvPr>
        </p:nvSpPr>
        <p:spPr>
          <a:xfrm>
            <a:off x="179512" y="28803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QUELS SONT LES STYLES DE COMMUNICATION PRÉSENTS DANS NOTRE ÉQUIPE?</a:t>
            </a:r>
            <a:endParaRPr b="1" i="0" sz="2400" u="none" cap="none" strike="noStrike">
              <a:solidFill>
                <a:srgbClr val="000000"/>
              </a:solidFill>
              <a:latin typeface="Helvetica Neue"/>
              <a:ea typeface="Helvetica Neue"/>
              <a:cs typeface="Helvetica Neue"/>
              <a:sym typeface="Helvetica Neue"/>
            </a:endParaRPr>
          </a:p>
        </p:txBody>
      </p:sp>
      <p:sp>
        <p:nvSpPr>
          <p:cNvPr id="711" name="Google Shape;711;p72"/>
          <p:cNvSpPr txBox="1"/>
          <p:nvPr>
            <p:ph idx="12" type="sldNum"/>
          </p:nvPr>
        </p:nvSpPr>
        <p:spPr>
          <a:xfrm>
            <a:off x="179512" y="6492875"/>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cxnSp>
        <p:nvCxnSpPr>
          <p:cNvPr id="712" name="Google Shape;712;p72"/>
          <p:cNvCxnSpPr/>
          <p:nvPr/>
        </p:nvCxnSpPr>
        <p:spPr>
          <a:xfrm>
            <a:off x="4459833" y="1412776"/>
            <a:ext cx="0" cy="5112568"/>
          </a:xfrm>
          <a:prstGeom prst="straightConnector1">
            <a:avLst/>
          </a:prstGeom>
          <a:noFill/>
          <a:ln cap="flat" cmpd="sng" w="9525">
            <a:solidFill>
              <a:srgbClr val="313B4B"/>
            </a:solidFill>
            <a:prstDash val="solid"/>
            <a:round/>
            <a:headEnd len="med" w="med" type="stealth"/>
            <a:tailEnd len="med" w="med" type="stealth"/>
          </a:ln>
        </p:spPr>
      </p:cxnSp>
      <p:cxnSp>
        <p:nvCxnSpPr>
          <p:cNvPr id="713" name="Google Shape;713;p72"/>
          <p:cNvCxnSpPr/>
          <p:nvPr/>
        </p:nvCxnSpPr>
        <p:spPr>
          <a:xfrm rot="10800000">
            <a:off x="1747520" y="4005064"/>
            <a:ext cx="5659124" cy="0"/>
          </a:xfrm>
          <a:prstGeom prst="straightConnector1">
            <a:avLst/>
          </a:prstGeom>
          <a:noFill/>
          <a:ln cap="flat" cmpd="sng" w="9525">
            <a:solidFill>
              <a:srgbClr val="313B4B"/>
            </a:solidFill>
            <a:prstDash val="solid"/>
            <a:round/>
            <a:headEnd len="med" w="med" type="stealth"/>
            <a:tailEnd len="med" w="med" type="stealth"/>
          </a:ln>
        </p:spPr>
      </p:cxnSp>
      <p:grpSp>
        <p:nvGrpSpPr>
          <p:cNvPr id="714" name="Google Shape;714;p72"/>
          <p:cNvGrpSpPr/>
          <p:nvPr/>
        </p:nvGrpSpPr>
        <p:grpSpPr>
          <a:xfrm>
            <a:off x="2555776" y="1628800"/>
            <a:ext cx="1495550" cy="2160240"/>
            <a:chOff x="139883" y="1826822"/>
            <a:chExt cx="1495550" cy="2160240"/>
          </a:xfrm>
        </p:grpSpPr>
        <p:pic>
          <p:nvPicPr>
            <p:cNvPr descr="chouette.png" id="715" name="Google Shape;715;p72"/>
            <p:cNvPicPr preferRelativeResize="0"/>
            <p:nvPr/>
          </p:nvPicPr>
          <p:blipFill rotWithShape="1">
            <a:blip r:embed="rId3">
              <a:alphaModFix/>
            </a:blip>
            <a:srcRect b="0" l="0" r="0" t="0"/>
            <a:stretch/>
          </p:blipFill>
          <p:spPr>
            <a:xfrm>
              <a:off x="139883" y="1826822"/>
              <a:ext cx="1495550" cy="2160240"/>
            </a:xfrm>
            <a:prstGeom prst="rect">
              <a:avLst/>
            </a:prstGeom>
            <a:noFill/>
            <a:ln>
              <a:noFill/>
            </a:ln>
          </p:spPr>
        </p:pic>
        <p:sp>
          <p:nvSpPr>
            <p:cNvPr id="716" name="Google Shape;716;p72"/>
            <p:cNvSpPr txBox="1"/>
            <p:nvPr/>
          </p:nvSpPr>
          <p:spPr>
            <a:xfrm>
              <a:off x="211891" y="1908913"/>
              <a:ext cx="1407781"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1400">
                  <a:solidFill>
                    <a:schemeClr val="lt1"/>
                  </a:solidFill>
                  <a:latin typeface="Helvetica Neue"/>
                  <a:ea typeface="Helvetica Neue"/>
                  <a:cs typeface="Helvetica Neue"/>
                  <a:sym typeface="Helvetica Neue"/>
                </a:rPr>
                <a:t>ANALYTIQUE</a:t>
              </a:r>
              <a:endParaRPr/>
            </a:p>
          </p:txBody>
        </p:sp>
      </p:grpSp>
      <p:grpSp>
        <p:nvGrpSpPr>
          <p:cNvPr id="717" name="Google Shape;717;p72"/>
          <p:cNvGrpSpPr/>
          <p:nvPr/>
        </p:nvGrpSpPr>
        <p:grpSpPr>
          <a:xfrm>
            <a:off x="2555776" y="4293096"/>
            <a:ext cx="1512168" cy="2160240"/>
            <a:chOff x="2195736" y="4221088"/>
            <a:chExt cx="1512168" cy="2160240"/>
          </a:xfrm>
        </p:grpSpPr>
        <p:pic>
          <p:nvPicPr>
            <p:cNvPr descr="panda.png" id="718" name="Google Shape;718;p72"/>
            <p:cNvPicPr preferRelativeResize="0"/>
            <p:nvPr/>
          </p:nvPicPr>
          <p:blipFill rotWithShape="1">
            <a:blip r:embed="rId4">
              <a:alphaModFix/>
            </a:blip>
            <a:srcRect b="0" l="0" r="0" t="0"/>
            <a:stretch/>
          </p:blipFill>
          <p:spPr>
            <a:xfrm>
              <a:off x="2195737" y="4221088"/>
              <a:ext cx="1495550" cy="2160240"/>
            </a:xfrm>
            <a:prstGeom prst="rect">
              <a:avLst/>
            </a:prstGeom>
            <a:noFill/>
            <a:ln>
              <a:noFill/>
            </a:ln>
          </p:spPr>
        </p:pic>
        <p:sp>
          <p:nvSpPr>
            <p:cNvPr id="719" name="Google Shape;719;p72"/>
            <p:cNvSpPr txBox="1"/>
            <p:nvPr/>
          </p:nvSpPr>
          <p:spPr>
            <a:xfrm>
              <a:off x="2195736" y="4293096"/>
              <a:ext cx="151216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1400">
                  <a:solidFill>
                    <a:schemeClr val="lt1"/>
                  </a:solidFill>
                  <a:latin typeface="Helvetica Neue"/>
                  <a:ea typeface="Helvetica Neue"/>
                  <a:cs typeface="Helvetica Neue"/>
                  <a:sym typeface="Helvetica Neue"/>
                </a:rPr>
                <a:t>AIMABLE</a:t>
              </a:r>
              <a:endParaRPr/>
            </a:p>
          </p:txBody>
        </p:sp>
      </p:grpSp>
      <p:grpSp>
        <p:nvGrpSpPr>
          <p:cNvPr id="720" name="Google Shape;720;p72"/>
          <p:cNvGrpSpPr/>
          <p:nvPr/>
        </p:nvGrpSpPr>
        <p:grpSpPr>
          <a:xfrm>
            <a:off x="4868341" y="1628800"/>
            <a:ext cx="1495550" cy="2160240"/>
            <a:chOff x="4678805" y="1826822"/>
            <a:chExt cx="1495550" cy="2160240"/>
          </a:xfrm>
        </p:grpSpPr>
        <p:pic>
          <p:nvPicPr>
            <p:cNvPr descr="lion.png" id="721" name="Google Shape;721;p72"/>
            <p:cNvPicPr preferRelativeResize="0"/>
            <p:nvPr/>
          </p:nvPicPr>
          <p:blipFill rotWithShape="1">
            <a:blip r:embed="rId5">
              <a:alphaModFix/>
            </a:blip>
            <a:srcRect b="0" l="0" r="0" t="0"/>
            <a:stretch/>
          </p:blipFill>
          <p:spPr>
            <a:xfrm>
              <a:off x="4678805" y="1826822"/>
              <a:ext cx="1495550" cy="2160240"/>
            </a:xfrm>
            <a:prstGeom prst="rect">
              <a:avLst/>
            </a:prstGeom>
            <a:noFill/>
            <a:ln>
              <a:noFill/>
            </a:ln>
          </p:spPr>
        </p:pic>
        <p:sp>
          <p:nvSpPr>
            <p:cNvPr id="722" name="Google Shape;722;p72"/>
            <p:cNvSpPr txBox="1"/>
            <p:nvPr/>
          </p:nvSpPr>
          <p:spPr>
            <a:xfrm>
              <a:off x="4716016" y="1908913"/>
              <a:ext cx="1440160"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1400">
                  <a:solidFill>
                    <a:schemeClr val="lt1"/>
                  </a:solidFill>
                  <a:latin typeface="Helvetica Neue"/>
                  <a:ea typeface="Helvetica Neue"/>
                  <a:cs typeface="Helvetica Neue"/>
                  <a:sym typeface="Helvetica Neue"/>
                </a:rPr>
                <a:t>DIRECTIF</a:t>
              </a:r>
              <a:endParaRPr/>
            </a:p>
          </p:txBody>
        </p:sp>
      </p:grpSp>
      <p:grpSp>
        <p:nvGrpSpPr>
          <p:cNvPr id="723" name="Google Shape;723;p72"/>
          <p:cNvGrpSpPr/>
          <p:nvPr/>
        </p:nvGrpSpPr>
        <p:grpSpPr>
          <a:xfrm>
            <a:off x="4860032" y="4293096"/>
            <a:ext cx="1512168" cy="2160240"/>
            <a:chOff x="6948264" y="1826822"/>
            <a:chExt cx="1512168" cy="2160240"/>
          </a:xfrm>
        </p:grpSpPr>
        <p:pic>
          <p:nvPicPr>
            <p:cNvPr descr="singe.png" id="724" name="Google Shape;724;p72"/>
            <p:cNvPicPr preferRelativeResize="0"/>
            <p:nvPr/>
          </p:nvPicPr>
          <p:blipFill rotWithShape="1">
            <a:blip r:embed="rId6">
              <a:alphaModFix/>
            </a:blip>
            <a:srcRect b="0" l="0" r="0" t="0"/>
            <a:stretch/>
          </p:blipFill>
          <p:spPr>
            <a:xfrm>
              <a:off x="6948264" y="1826822"/>
              <a:ext cx="1510001" cy="2160240"/>
            </a:xfrm>
            <a:prstGeom prst="rect">
              <a:avLst/>
            </a:prstGeom>
            <a:noFill/>
            <a:ln>
              <a:noFill/>
            </a:ln>
          </p:spPr>
        </p:pic>
        <p:sp>
          <p:nvSpPr>
            <p:cNvPr id="725" name="Google Shape;725;p72"/>
            <p:cNvSpPr txBox="1"/>
            <p:nvPr/>
          </p:nvSpPr>
          <p:spPr>
            <a:xfrm>
              <a:off x="6948264" y="1908913"/>
              <a:ext cx="151216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1400">
                  <a:solidFill>
                    <a:schemeClr val="lt1"/>
                  </a:solidFill>
                  <a:latin typeface="Helvetica Neue"/>
                  <a:ea typeface="Helvetica Neue"/>
                  <a:cs typeface="Helvetica Neue"/>
                  <a:sym typeface="Helvetica Neue"/>
                </a:rPr>
                <a:t>EXPRESSIF</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73"/>
          <p:cNvSpPr txBox="1"/>
          <p:nvPr>
            <p:ph type="title"/>
          </p:nvPr>
        </p:nvSpPr>
        <p:spPr>
          <a:xfrm>
            <a:off x="179512" y="47667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MAPPING DE NOTRE ÉQUIPE : NOS CONSTATS</a:t>
            </a:r>
            <a:endParaRPr b="1" i="0" sz="2400" u="none" cap="none" strike="noStrike">
              <a:solidFill>
                <a:srgbClr val="000000"/>
              </a:solidFill>
              <a:latin typeface="Helvetica Neue"/>
              <a:ea typeface="Helvetica Neue"/>
              <a:cs typeface="Helvetica Neue"/>
              <a:sym typeface="Helvetica Neue"/>
            </a:endParaRPr>
          </a:p>
        </p:txBody>
      </p:sp>
      <p:sp>
        <p:nvSpPr>
          <p:cNvPr id="732" name="Google Shape;732;p73"/>
          <p:cNvSpPr txBox="1"/>
          <p:nvPr>
            <p:ph idx="1" type="body"/>
          </p:nvPr>
        </p:nvSpPr>
        <p:spPr>
          <a:xfrm>
            <a:off x="395536" y="1844824"/>
            <a:ext cx="4392488"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Quels constats faites-vous concernant les styles de communication présents dans l’équipe?</a:t>
            </a:r>
            <a:endParaRPr/>
          </a:p>
          <a:p>
            <a:pPr indent="0" lvl="0" marL="0" marR="0" rtl="0" algn="l">
              <a:spcBef>
                <a:spcPts val="4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Qu’est-ce que ça dit sur nous, comme équipe?</a:t>
            </a:r>
            <a:endParaRPr b="0" i="0" sz="2000" u="none" cap="none" strike="noStrike">
              <a:solidFill>
                <a:srgbClr val="000000"/>
              </a:solidFill>
              <a:latin typeface="Arial"/>
              <a:ea typeface="Arial"/>
              <a:cs typeface="Arial"/>
              <a:sym typeface="Arial"/>
            </a:endParaRPr>
          </a:p>
        </p:txBody>
      </p:sp>
      <p:sp>
        <p:nvSpPr>
          <p:cNvPr id="733" name="Google Shape;733;p73"/>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pic>
        <p:nvPicPr>
          <p:cNvPr descr="cameleon2.png" id="734" name="Google Shape;734;p73"/>
          <p:cNvPicPr preferRelativeResize="0"/>
          <p:nvPr/>
        </p:nvPicPr>
        <p:blipFill rotWithShape="1">
          <a:blip r:embed="rId3">
            <a:alphaModFix/>
          </a:blip>
          <a:srcRect b="0" l="0" r="0" t="0"/>
          <a:stretch/>
        </p:blipFill>
        <p:spPr>
          <a:xfrm flipH="1">
            <a:off x="5076056" y="1844824"/>
            <a:ext cx="3287256" cy="3328605"/>
          </a:xfrm>
          <a:prstGeom prst="rect">
            <a:avLst/>
          </a:prstGeom>
          <a:noFill/>
          <a:ln>
            <a:noFill/>
          </a:ln>
        </p:spPr>
      </p:pic>
      <p:sp>
        <p:nvSpPr>
          <p:cNvPr id="735" name="Google Shape;735;p73"/>
          <p:cNvSpPr/>
          <p:nvPr/>
        </p:nvSpPr>
        <p:spPr>
          <a:xfrm>
            <a:off x="-9274" y="1916832"/>
            <a:ext cx="292100" cy="509795"/>
          </a:xfrm>
          <a:prstGeom prst="rect">
            <a:avLst/>
          </a:prstGeom>
          <a:solidFill>
            <a:srgbClr val="3F3F3F"/>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sz="2000">
              <a:solidFill>
                <a:schemeClr val="lt1"/>
              </a:solidFill>
              <a:latin typeface="PT Sans"/>
              <a:ea typeface="PT Sans"/>
              <a:cs typeface="PT Sans"/>
              <a:sym typeface="PT Sans"/>
            </a:endParaRPr>
          </a:p>
        </p:txBody>
      </p:sp>
      <p:sp>
        <p:nvSpPr>
          <p:cNvPr id="736" name="Google Shape;736;p73"/>
          <p:cNvSpPr/>
          <p:nvPr/>
        </p:nvSpPr>
        <p:spPr>
          <a:xfrm>
            <a:off x="-9274" y="3573016"/>
            <a:ext cx="292100" cy="509795"/>
          </a:xfrm>
          <a:prstGeom prst="rect">
            <a:avLst/>
          </a:prstGeom>
          <a:solidFill>
            <a:srgbClr val="3F3F3F"/>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sz="2000">
              <a:solidFill>
                <a:schemeClr val="lt1"/>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7"/>
          <p:cNvSpPr txBox="1"/>
          <p:nvPr>
            <p:ph type="title"/>
          </p:nvPr>
        </p:nvSpPr>
        <p:spPr>
          <a:xfrm>
            <a:off x="395536" y="28803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OBJECTIFS</a:t>
            </a:r>
            <a:endParaRPr b="1" i="0" sz="2400" u="none" cap="none" strike="noStrike">
              <a:solidFill>
                <a:srgbClr val="000000"/>
              </a:solidFill>
              <a:latin typeface="Helvetica Neue"/>
              <a:ea typeface="Helvetica Neue"/>
              <a:cs typeface="Helvetica Neue"/>
              <a:sym typeface="Helvetica Neue"/>
            </a:endParaRPr>
          </a:p>
        </p:txBody>
      </p:sp>
      <p:sp>
        <p:nvSpPr>
          <p:cNvPr id="241" name="Google Shape;241;p47"/>
          <p:cNvSpPr txBox="1"/>
          <p:nvPr>
            <p:ph idx="1" type="body"/>
          </p:nvPr>
        </p:nvSpPr>
        <p:spPr>
          <a:xfrm>
            <a:off x="374848" y="1196752"/>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Cet atelier permettra de répondre à ces questions:</a:t>
            </a:r>
            <a:endParaRPr/>
          </a:p>
          <a:p>
            <a:pPr indent="-215900" lvl="0" marL="342900" marR="0" rtl="0" algn="l">
              <a:spcBef>
                <a:spcPts val="6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spcBef>
                <a:spcPts val="60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Quelles sont mes forces de communication, celles de mes collègues et celles de notre équipe?</a:t>
            </a:r>
            <a:endParaRPr/>
          </a:p>
          <a:p>
            <a:pPr indent="0" lvl="0" marL="0" marR="0" rtl="0" algn="l">
              <a:spcBef>
                <a:spcPts val="240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Comment améliorer mes communications en tenant compte du style de l’autre ?</a:t>
            </a:r>
            <a:endParaRPr/>
          </a:p>
          <a:p>
            <a:pPr indent="0" lvl="0" marL="0" marR="0" rtl="0" algn="l">
              <a:spcBef>
                <a:spcPts val="240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En fonction des forces de communication de l’équipe, comment peut-on faire les choses autrement?</a:t>
            </a:r>
            <a:endParaRPr/>
          </a:p>
        </p:txBody>
      </p:sp>
      <p:sp>
        <p:nvSpPr>
          <p:cNvPr id="242" name="Google Shape;242;p47"/>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fr-CA" sz="1000" u="none" cap="none" strike="noStrike">
                <a:solidFill>
                  <a:srgbClr val="0C0C0C"/>
                </a:solidFill>
                <a:latin typeface="Arial"/>
                <a:ea typeface="Arial"/>
                <a:cs typeface="Arial"/>
                <a:sym typeface="Arial"/>
              </a:rPr>
              <a:t>‹#›</a:t>
            </a:fld>
            <a:endParaRPr b="0" i="0" sz="1000" u="none" cap="none" strike="noStrike">
              <a:solidFill>
                <a:srgbClr val="0C0C0C"/>
              </a:solidFill>
              <a:latin typeface="Arial"/>
              <a:ea typeface="Arial"/>
              <a:cs typeface="Arial"/>
              <a:sym typeface="Arial"/>
            </a:endParaRPr>
          </a:p>
        </p:txBody>
      </p:sp>
      <p:sp>
        <p:nvSpPr>
          <p:cNvPr id="243" name="Google Shape;243;p47"/>
          <p:cNvSpPr/>
          <p:nvPr/>
        </p:nvSpPr>
        <p:spPr>
          <a:xfrm>
            <a:off x="-9274" y="2060848"/>
            <a:ext cx="292100" cy="509795"/>
          </a:xfrm>
          <a:prstGeom prst="rect">
            <a:avLst/>
          </a:prstGeom>
          <a:solidFill>
            <a:srgbClr val="F04B58"/>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b="0" i="0" sz="2000" u="none" cap="none" strike="noStrike">
              <a:solidFill>
                <a:schemeClr val="lt1"/>
              </a:solidFill>
              <a:latin typeface="PT Sans"/>
              <a:ea typeface="PT Sans"/>
              <a:cs typeface="PT Sans"/>
              <a:sym typeface="PT Sans"/>
            </a:endParaRPr>
          </a:p>
        </p:txBody>
      </p:sp>
      <p:sp>
        <p:nvSpPr>
          <p:cNvPr id="244" name="Google Shape;244;p47"/>
          <p:cNvSpPr/>
          <p:nvPr/>
        </p:nvSpPr>
        <p:spPr>
          <a:xfrm>
            <a:off x="-9274" y="2960948"/>
            <a:ext cx="292100" cy="509795"/>
          </a:xfrm>
          <a:prstGeom prst="rect">
            <a:avLst/>
          </a:prstGeom>
          <a:solidFill>
            <a:srgbClr val="F04B58"/>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b="0" i="0" sz="2000" u="none" cap="none" strike="noStrike">
              <a:solidFill>
                <a:schemeClr val="lt1"/>
              </a:solidFill>
              <a:latin typeface="PT Sans"/>
              <a:ea typeface="PT Sans"/>
              <a:cs typeface="PT Sans"/>
              <a:sym typeface="PT Sans"/>
            </a:endParaRPr>
          </a:p>
        </p:txBody>
      </p:sp>
      <p:sp>
        <p:nvSpPr>
          <p:cNvPr id="245" name="Google Shape;245;p47"/>
          <p:cNvSpPr/>
          <p:nvPr/>
        </p:nvSpPr>
        <p:spPr>
          <a:xfrm>
            <a:off x="-9274" y="3917792"/>
            <a:ext cx="292100" cy="509795"/>
          </a:xfrm>
          <a:prstGeom prst="rect">
            <a:avLst/>
          </a:prstGeom>
          <a:solidFill>
            <a:srgbClr val="F04B58"/>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b="0" i="0" sz="2000" u="none" cap="none" strike="noStrike">
              <a:solidFill>
                <a:schemeClr val="lt1"/>
              </a:solidFill>
              <a:latin typeface="PT Sans"/>
              <a:ea typeface="PT Sans"/>
              <a:cs typeface="PT Sans"/>
              <a:sym typeface="PT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descr="cameleon2.png" id="742" name="Google Shape;742;p74"/>
          <p:cNvPicPr preferRelativeResize="0"/>
          <p:nvPr/>
        </p:nvPicPr>
        <p:blipFill rotWithShape="1">
          <a:blip r:embed="rId3">
            <a:alphaModFix/>
          </a:blip>
          <a:srcRect b="0" l="0" r="0" t="0"/>
          <a:stretch/>
        </p:blipFill>
        <p:spPr>
          <a:xfrm flipH="1">
            <a:off x="0" y="0"/>
            <a:ext cx="6175627" cy="6253307"/>
          </a:xfrm>
          <a:prstGeom prst="rect">
            <a:avLst/>
          </a:prstGeom>
          <a:noFill/>
          <a:ln>
            <a:noFill/>
          </a:ln>
        </p:spPr>
      </p:pic>
      <p:sp>
        <p:nvSpPr>
          <p:cNvPr id="743" name="Google Shape;743;p74"/>
          <p:cNvSpPr txBox="1"/>
          <p:nvPr>
            <p:ph type="title"/>
          </p:nvPr>
        </p:nvSpPr>
        <p:spPr>
          <a:xfrm>
            <a:off x="251520" y="548680"/>
            <a:ext cx="5976664"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Helvetica Neue"/>
              <a:buNone/>
            </a:pPr>
            <a:r>
              <a:rPr b="1" i="0" lang="fr-CA" sz="2800" u="none" cap="none" strike="noStrike">
                <a:solidFill>
                  <a:schemeClr val="dk1"/>
                </a:solidFill>
                <a:latin typeface="Helvetica Neue"/>
                <a:ea typeface="Helvetica Neue"/>
                <a:cs typeface="Helvetica Neue"/>
                <a:sym typeface="Helvetica Neue"/>
              </a:rPr>
              <a:t>SPEED DATING </a:t>
            </a:r>
            <a:endParaRPr b="1" i="0" sz="28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5"/>
          <p:cNvSpPr txBox="1"/>
          <p:nvPr>
            <p:ph type="title"/>
          </p:nvPr>
        </p:nvSpPr>
        <p:spPr>
          <a:xfrm>
            <a:off x="374848" y="28803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COMMENT OPTIMISER MES COMMUNICATIONS EN FONCTION DE L’AUTRE?</a:t>
            </a:r>
            <a:endParaRPr b="1" i="0" sz="2400" u="none" cap="none" strike="noStrike">
              <a:solidFill>
                <a:srgbClr val="000000"/>
              </a:solidFill>
              <a:latin typeface="Helvetica Neue"/>
              <a:ea typeface="Helvetica Neue"/>
              <a:cs typeface="Helvetica Neue"/>
              <a:sym typeface="Helvetica Neue"/>
            </a:endParaRPr>
          </a:p>
        </p:txBody>
      </p:sp>
      <p:sp>
        <p:nvSpPr>
          <p:cNvPr id="750" name="Google Shape;750;p75"/>
          <p:cNvSpPr txBox="1"/>
          <p:nvPr>
            <p:ph idx="1" type="body"/>
          </p:nvPr>
        </p:nvSpPr>
        <p:spPr>
          <a:xfrm>
            <a:off x="374848" y="1484785"/>
            <a:ext cx="8229600" cy="7200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CONSIGNES POUR LE </a:t>
            </a:r>
            <a:r>
              <a:rPr b="0" i="1" lang="fr-CA" sz="2000" u="none" cap="none" strike="noStrike">
                <a:solidFill>
                  <a:srgbClr val="000000"/>
                </a:solidFill>
                <a:latin typeface="Arial"/>
                <a:ea typeface="Arial"/>
                <a:cs typeface="Arial"/>
                <a:sym typeface="Arial"/>
              </a:rPr>
              <a:t>SPEED DATING</a:t>
            </a:r>
            <a:r>
              <a:rPr b="0" i="0" lang="fr-CA" sz="2000" u="none" cap="none" strike="noStrike">
                <a:solidFill>
                  <a:srgbClr val="000000"/>
                </a:solidFill>
                <a:latin typeface="Arial"/>
                <a:ea typeface="Arial"/>
                <a:cs typeface="Arial"/>
                <a:sym typeface="Arial"/>
              </a:rPr>
              <a:t> :</a:t>
            </a:r>
            <a:endParaRPr/>
          </a:p>
        </p:txBody>
      </p:sp>
      <p:sp>
        <p:nvSpPr>
          <p:cNvPr id="751" name="Google Shape;751;p75"/>
          <p:cNvSpPr txBox="1"/>
          <p:nvPr>
            <p:ph idx="12" type="sldNum"/>
          </p:nvPr>
        </p:nvSpPr>
        <p:spPr>
          <a:xfrm>
            <a:off x="251520" y="6309320"/>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752" name="Google Shape;752;p75"/>
          <p:cNvSpPr/>
          <p:nvPr/>
        </p:nvSpPr>
        <p:spPr>
          <a:xfrm>
            <a:off x="-16579" y="2060848"/>
            <a:ext cx="4480560" cy="2808312"/>
          </a:xfrm>
          <a:prstGeom prst="rect">
            <a:avLst/>
          </a:prstGeom>
          <a:solidFill>
            <a:srgbClr val="33B1DD"/>
          </a:solidFill>
          <a:ln>
            <a:noFill/>
          </a:ln>
        </p:spPr>
        <p:txBody>
          <a:bodyPr anchorCtr="0" anchor="t" bIns="0" lIns="108000" spcFirstLastPara="1" rIns="108000" wrap="square" tIns="180000">
            <a:noAutofit/>
          </a:bodyPr>
          <a:lstStyle/>
          <a:p>
            <a:pPr indent="0" lvl="0" marL="360363" marR="0" rtl="0" algn="l">
              <a:spcBef>
                <a:spcPts val="0"/>
              </a:spcBef>
              <a:spcAft>
                <a:spcPts val="0"/>
              </a:spcAft>
              <a:buNone/>
            </a:pPr>
            <a:r>
              <a:rPr b="1" lang="fr-CA" sz="2000">
                <a:solidFill>
                  <a:schemeClr val="lt1"/>
                </a:solidFill>
                <a:latin typeface="Arial"/>
                <a:ea typeface="Arial"/>
                <a:cs typeface="Arial"/>
                <a:sym typeface="Arial"/>
              </a:rPr>
              <a:t>INDIVIDUELLEMENT </a:t>
            </a:r>
            <a:endParaRPr/>
          </a:p>
          <a:p>
            <a:pPr indent="0" lvl="0" marL="360363" marR="0" rtl="0" algn="l">
              <a:spcBef>
                <a:spcPts val="1200"/>
              </a:spcBef>
              <a:spcAft>
                <a:spcPts val="0"/>
              </a:spcAft>
              <a:buNone/>
            </a:pPr>
            <a:r>
              <a:rPr lang="fr-CA" sz="2000">
                <a:solidFill>
                  <a:schemeClr val="lt1"/>
                </a:solidFill>
                <a:latin typeface="Arial"/>
                <a:ea typeface="Arial"/>
                <a:cs typeface="Arial"/>
                <a:sym typeface="Arial"/>
              </a:rPr>
              <a:t>Écrire 3 conditions favorables. </a:t>
            </a:r>
            <a:br>
              <a:rPr lang="fr-CA" sz="2000">
                <a:solidFill>
                  <a:schemeClr val="lt1"/>
                </a:solidFill>
                <a:latin typeface="Arial"/>
                <a:ea typeface="Arial"/>
                <a:cs typeface="Arial"/>
                <a:sym typeface="Arial"/>
              </a:rPr>
            </a:br>
            <a:r>
              <a:rPr lang="fr-CA" sz="2000">
                <a:solidFill>
                  <a:schemeClr val="lt1"/>
                </a:solidFill>
                <a:latin typeface="Arial"/>
                <a:ea typeface="Arial"/>
                <a:cs typeface="Arial"/>
                <a:sym typeface="Arial"/>
              </a:rPr>
              <a:t>(2 min) </a:t>
            </a:r>
            <a:endParaRPr sz="2000">
              <a:solidFill>
                <a:schemeClr val="lt1"/>
              </a:solidFill>
              <a:latin typeface="Arial"/>
              <a:ea typeface="Arial"/>
              <a:cs typeface="Arial"/>
              <a:sym typeface="Arial"/>
            </a:endParaRPr>
          </a:p>
          <a:p>
            <a:pPr indent="0" lvl="0" marL="360363" marR="0" rtl="0" algn="l">
              <a:spcBef>
                <a:spcPts val="1200"/>
              </a:spcBef>
              <a:spcAft>
                <a:spcPts val="0"/>
              </a:spcAft>
              <a:buNone/>
            </a:pPr>
            <a:r>
              <a:rPr i="1" lang="fr-CA" sz="2000">
                <a:solidFill>
                  <a:schemeClr val="lt1"/>
                </a:solidFill>
                <a:latin typeface="Arial"/>
                <a:ea typeface="Arial"/>
                <a:cs typeface="Arial"/>
                <a:sym typeface="Arial"/>
              </a:rPr>
              <a:t>Quand on s’adresse à moi (par écrit ou verbalement), j’ai besoin de ou je préfère que…</a:t>
            </a:r>
            <a:r>
              <a:rPr lang="fr-CA" sz="2000">
                <a:solidFill>
                  <a:schemeClr val="lt1"/>
                </a:solidFill>
                <a:latin typeface="Arial"/>
                <a:ea typeface="Arial"/>
                <a:cs typeface="Arial"/>
                <a:sym typeface="Arial"/>
              </a:rPr>
              <a:t> </a:t>
            </a:r>
            <a:br>
              <a:rPr lang="fr-CA" sz="2000">
                <a:solidFill>
                  <a:schemeClr val="lt1"/>
                </a:solidFill>
                <a:latin typeface="Arial"/>
                <a:ea typeface="Arial"/>
                <a:cs typeface="Arial"/>
                <a:sym typeface="Arial"/>
              </a:rPr>
            </a:br>
            <a:endParaRPr sz="2000">
              <a:solidFill>
                <a:schemeClr val="lt1"/>
              </a:solidFill>
              <a:latin typeface="Arial"/>
              <a:ea typeface="Arial"/>
              <a:cs typeface="Arial"/>
              <a:sym typeface="Arial"/>
            </a:endParaRPr>
          </a:p>
        </p:txBody>
      </p:sp>
      <p:sp>
        <p:nvSpPr>
          <p:cNvPr id="753" name="Google Shape;753;p75"/>
          <p:cNvSpPr/>
          <p:nvPr/>
        </p:nvSpPr>
        <p:spPr>
          <a:xfrm>
            <a:off x="4646861" y="2060848"/>
            <a:ext cx="4480560" cy="2808312"/>
          </a:xfrm>
          <a:prstGeom prst="rect">
            <a:avLst/>
          </a:prstGeom>
          <a:solidFill>
            <a:srgbClr val="313B4B"/>
          </a:solidFill>
          <a:ln>
            <a:noFill/>
          </a:ln>
        </p:spPr>
        <p:txBody>
          <a:bodyPr anchorCtr="0" anchor="t" bIns="0" lIns="108000" spcFirstLastPara="1" rIns="108000" wrap="square" tIns="180000">
            <a:noAutofit/>
          </a:bodyPr>
          <a:lstStyle/>
          <a:p>
            <a:pPr indent="0" lvl="0" marL="360363" marR="0" rtl="0" algn="l">
              <a:spcBef>
                <a:spcPts val="0"/>
              </a:spcBef>
              <a:spcAft>
                <a:spcPts val="0"/>
              </a:spcAft>
              <a:buNone/>
            </a:pPr>
            <a:r>
              <a:rPr b="1" lang="fr-CA" sz="2000">
                <a:solidFill>
                  <a:schemeClr val="lt1"/>
                </a:solidFill>
                <a:latin typeface="Arial"/>
                <a:ea typeface="Arial"/>
                <a:cs typeface="Arial"/>
                <a:sym typeface="Arial"/>
              </a:rPr>
              <a:t>2x2</a:t>
            </a:r>
            <a:endParaRPr/>
          </a:p>
          <a:p>
            <a:pPr indent="0" lvl="0" marL="360363" marR="0" rtl="0" algn="l">
              <a:spcBef>
                <a:spcPts val="1200"/>
              </a:spcBef>
              <a:spcAft>
                <a:spcPts val="0"/>
              </a:spcAft>
              <a:buNone/>
            </a:pPr>
            <a:r>
              <a:rPr lang="fr-CA" sz="2000">
                <a:solidFill>
                  <a:schemeClr val="lt1"/>
                </a:solidFill>
                <a:latin typeface="Arial"/>
                <a:ea typeface="Arial"/>
                <a:cs typeface="Arial"/>
                <a:sym typeface="Arial"/>
              </a:rPr>
              <a:t>Exprimez, à tour de rôle et en 30 secondes chacun, quelles sont vos 3 conditions favorables.</a:t>
            </a:r>
            <a:endParaRPr/>
          </a:p>
          <a:p>
            <a:pPr indent="0" lvl="0" marL="360363" marR="0" rtl="0" algn="l">
              <a:spcBef>
                <a:spcPts val="1200"/>
              </a:spcBef>
              <a:spcAft>
                <a:spcPts val="0"/>
              </a:spcAft>
              <a:buNone/>
            </a:pPr>
            <a:r>
              <a:rPr lang="fr-CA" sz="2000">
                <a:solidFill>
                  <a:schemeClr val="lt1"/>
                </a:solidFill>
                <a:latin typeface="Arial"/>
                <a:ea typeface="Arial"/>
                <a:cs typeface="Arial"/>
                <a:sym typeface="Arial"/>
              </a:rPr>
              <a:t>Au signal, trouvez un nouveau partenaire!</a:t>
            </a:r>
            <a:endParaRPr/>
          </a:p>
          <a:p>
            <a:pPr indent="0" lvl="0" marL="360363" marR="0" rtl="0" algn="l">
              <a:spcBef>
                <a:spcPts val="1200"/>
              </a:spcBef>
              <a:spcAft>
                <a:spcPts val="0"/>
              </a:spcAft>
              <a:buNone/>
            </a:pPr>
            <a:r>
              <a:t/>
            </a:r>
            <a:endParaRPr sz="2000">
              <a:solidFill>
                <a:schemeClr val="lt1"/>
              </a:solidFill>
              <a:latin typeface="Arial"/>
              <a:ea typeface="Arial"/>
              <a:cs typeface="Arial"/>
              <a:sym typeface="Arial"/>
            </a:endParaRPr>
          </a:p>
        </p:txBody>
      </p:sp>
      <p:sp>
        <p:nvSpPr>
          <p:cNvPr id="754" name="Google Shape;754;p75"/>
          <p:cNvSpPr/>
          <p:nvPr/>
        </p:nvSpPr>
        <p:spPr>
          <a:xfrm>
            <a:off x="251520" y="5013176"/>
            <a:ext cx="4176464" cy="1431161"/>
          </a:xfrm>
          <a:prstGeom prst="rect">
            <a:avLst/>
          </a:prstGeom>
          <a:noFill/>
          <a:ln>
            <a:noFill/>
          </a:ln>
        </p:spPr>
        <p:txBody>
          <a:bodyPr anchorCtr="0" anchor="t" bIns="45700" lIns="91425" spcFirstLastPara="1" rIns="91425" wrap="square" tIns="45700">
            <a:noAutofit/>
          </a:bodyPr>
          <a:lstStyle/>
          <a:p>
            <a:pPr indent="0" lvl="1" marL="84138" marR="0" rtl="0" algn="l">
              <a:spcBef>
                <a:spcPts val="0"/>
              </a:spcBef>
              <a:spcAft>
                <a:spcPts val="0"/>
              </a:spcAft>
              <a:buClr>
                <a:schemeClr val="dk1"/>
              </a:buClr>
              <a:buSzPts val="1600"/>
              <a:buFont typeface="Arial"/>
              <a:buNone/>
            </a:pPr>
            <a:r>
              <a:rPr b="0" i="0" lang="fr-CA" sz="1600" u="none" cap="none" strike="noStrike">
                <a:solidFill>
                  <a:schemeClr val="dk1"/>
                </a:solidFill>
                <a:latin typeface="Arial"/>
                <a:ea typeface="Arial"/>
                <a:cs typeface="Arial"/>
                <a:sym typeface="Arial"/>
              </a:rPr>
              <a:t>Exemple d’un style directif : Je préfère qu’on aille droit au but quand on s’adresse à moi, je n’ai pas besoin d’une longue introduction!</a:t>
            </a:r>
            <a:endParaRPr/>
          </a:p>
          <a:p>
            <a:pPr indent="114300" lvl="0" marL="84138" marR="0" rtl="0" algn="l">
              <a:spcBef>
                <a:spcPts val="6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6"/>
          <p:cNvSpPr txBox="1"/>
          <p:nvPr>
            <p:ph type="title"/>
          </p:nvPr>
        </p:nvSpPr>
        <p:spPr>
          <a:xfrm>
            <a:off x="179512" y="83671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 FERA-T-ON DIFFÉREMMENT?</a:t>
            </a:r>
            <a:endParaRPr b="1" i="0" sz="2400" u="none" cap="none" strike="noStrike">
              <a:solidFill>
                <a:srgbClr val="000000"/>
              </a:solidFill>
              <a:latin typeface="Helvetica Neue"/>
              <a:ea typeface="Helvetica Neue"/>
              <a:cs typeface="Helvetica Neue"/>
              <a:sym typeface="Helvetica Neue"/>
            </a:endParaRPr>
          </a:p>
        </p:txBody>
      </p:sp>
      <p:sp>
        <p:nvSpPr>
          <p:cNvPr id="761" name="Google Shape;761;p76"/>
          <p:cNvSpPr txBox="1"/>
          <p:nvPr>
            <p:ph idx="1" type="body"/>
          </p:nvPr>
        </p:nvSpPr>
        <p:spPr>
          <a:xfrm>
            <a:off x="179512" y="2033464"/>
            <a:ext cx="8229600" cy="4525963"/>
          </a:xfrm>
          <a:prstGeom prst="rect">
            <a:avLst/>
          </a:prstGeom>
          <a:noFill/>
          <a:ln>
            <a:noFill/>
          </a:ln>
        </p:spPr>
        <p:txBody>
          <a:bodyPr anchorCtr="0" anchor="t" bIns="45700" lIns="91425" spcFirstLastPara="1" rIns="91425" wrap="square" tIns="45700">
            <a:noAutofit/>
          </a:bodyPr>
          <a:lstStyle/>
          <a:p>
            <a:pPr indent="0" lvl="0" marL="365125" marR="0" rtl="0" algn="l">
              <a:spcBef>
                <a:spcPts val="0"/>
              </a:spcBef>
              <a:spcAft>
                <a:spcPts val="0"/>
              </a:spcAft>
              <a:buClr>
                <a:srgbClr val="000000"/>
              </a:buClr>
              <a:buSzPts val="2000"/>
              <a:buFont typeface="Arial"/>
              <a:buNone/>
            </a:pPr>
            <a:r>
              <a:rPr b="1" i="0" lang="fr-CA" sz="2000" u="none" cap="none" strike="noStrike">
                <a:solidFill>
                  <a:srgbClr val="000000"/>
                </a:solidFill>
                <a:latin typeface="Arial"/>
                <a:ea typeface="Arial"/>
                <a:cs typeface="Arial"/>
                <a:sym typeface="Arial"/>
              </a:rPr>
              <a:t>Individuellement</a:t>
            </a:r>
            <a:r>
              <a:rPr b="0" i="0" lang="fr-CA" sz="2000" u="none" cap="none" strike="noStrike">
                <a:solidFill>
                  <a:srgbClr val="000000"/>
                </a:solidFill>
                <a:latin typeface="Arial"/>
                <a:ea typeface="Arial"/>
                <a:cs typeface="Arial"/>
                <a:sym typeface="Arial"/>
              </a:rPr>
              <a:t> : compléter la section « mes actions » de la fiche.</a:t>
            </a:r>
            <a:br>
              <a:rPr b="0" i="0" lang="fr-CA" sz="2000" u="none" cap="none" strike="noStrike">
                <a:solidFill>
                  <a:srgbClr val="000000"/>
                </a:solidFill>
                <a:latin typeface="Arial"/>
                <a:ea typeface="Arial"/>
                <a:cs typeface="Arial"/>
                <a:sym typeface="Arial"/>
              </a:rPr>
            </a:br>
            <a:br>
              <a:rPr b="0" i="0" lang="fr-CA" sz="2000" u="none" cap="none" strike="noStrike">
                <a:solidFill>
                  <a:srgbClr val="000000"/>
                </a:solidFill>
                <a:latin typeface="Arial"/>
                <a:ea typeface="Arial"/>
                <a:cs typeface="Arial"/>
                <a:sym typeface="Arial"/>
              </a:rPr>
            </a:br>
            <a:r>
              <a:rPr b="0" i="1" lang="fr-CA" sz="2000" u="none" cap="none" strike="noStrike">
                <a:solidFill>
                  <a:srgbClr val="000000"/>
                </a:solidFill>
                <a:latin typeface="Arial"/>
                <a:ea typeface="Arial"/>
                <a:cs typeface="Arial"/>
                <a:sym typeface="Arial"/>
              </a:rPr>
              <a:t>À partir de la liste de conditions favorables proposées, quels ajustements est-ce que je peux faire par rapport à ma façon de communiquer avec mes collègues? </a:t>
            </a:r>
            <a:endParaRPr/>
          </a:p>
          <a:p>
            <a:pPr indent="0" lvl="0" marL="0" marR="0" rtl="0" algn="l">
              <a:spcBef>
                <a:spcPts val="4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365125" marR="0" rtl="0" algn="l">
              <a:spcBef>
                <a:spcPts val="400"/>
              </a:spcBef>
              <a:spcAft>
                <a:spcPts val="0"/>
              </a:spcAft>
              <a:buClr>
                <a:srgbClr val="000000"/>
              </a:buClr>
              <a:buSzPts val="2000"/>
              <a:buFont typeface="Arial"/>
              <a:buNone/>
            </a:pPr>
            <a:r>
              <a:rPr b="1" i="0" lang="fr-CA" sz="2000" u="none" cap="none" strike="noStrike">
                <a:solidFill>
                  <a:srgbClr val="000000"/>
                </a:solidFill>
                <a:latin typeface="Arial"/>
                <a:ea typeface="Arial"/>
                <a:cs typeface="Arial"/>
                <a:sym typeface="Arial"/>
              </a:rPr>
              <a:t>Tour de table </a:t>
            </a:r>
            <a:r>
              <a:rPr b="0" i="0" lang="fr-CA" sz="2000" u="none" cap="none" strike="noStrike">
                <a:solidFill>
                  <a:srgbClr val="000000"/>
                </a:solidFill>
                <a:latin typeface="Arial"/>
                <a:ea typeface="Arial"/>
                <a:cs typeface="Arial"/>
                <a:sym typeface="Arial"/>
              </a:rPr>
              <a:t>: nommer un engagement par personne.</a:t>
            </a:r>
            <a:endParaRPr/>
          </a:p>
          <a:p>
            <a:pPr indent="0" lvl="0" marL="0" marR="0" rtl="0" algn="l">
              <a:spcBef>
                <a:spcPts val="4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762" name="Google Shape;762;p76"/>
          <p:cNvSpPr txBox="1"/>
          <p:nvPr>
            <p:ph idx="12" type="sldNum"/>
          </p:nvPr>
        </p:nvSpPr>
        <p:spPr>
          <a:xfrm>
            <a:off x="179512" y="6376243"/>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763" name="Google Shape;763;p76"/>
          <p:cNvSpPr/>
          <p:nvPr/>
        </p:nvSpPr>
        <p:spPr>
          <a:xfrm>
            <a:off x="0" y="2033463"/>
            <a:ext cx="292100" cy="509795"/>
          </a:xfrm>
          <a:prstGeom prst="rect">
            <a:avLst/>
          </a:prstGeom>
          <a:solidFill>
            <a:srgbClr val="595959"/>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sz="2000">
              <a:solidFill>
                <a:schemeClr val="lt1"/>
              </a:solidFill>
              <a:latin typeface="PT Sans"/>
              <a:ea typeface="PT Sans"/>
              <a:cs typeface="PT Sans"/>
              <a:sym typeface="PT Sans"/>
            </a:endParaRPr>
          </a:p>
        </p:txBody>
      </p:sp>
      <p:sp>
        <p:nvSpPr>
          <p:cNvPr id="764" name="Google Shape;764;p76"/>
          <p:cNvSpPr/>
          <p:nvPr/>
        </p:nvSpPr>
        <p:spPr>
          <a:xfrm>
            <a:off x="0" y="4296445"/>
            <a:ext cx="292100" cy="509795"/>
          </a:xfrm>
          <a:prstGeom prst="rect">
            <a:avLst/>
          </a:prstGeom>
          <a:solidFill>
            <a:srgbClr val="595959"/>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sz="2000">
              <a:solidFill>
                <a:schemeClr val="lt1"/>
              </a:solidFill>
              <a:latin typeface="PT Sans"/>
              <a:ea typeface="PT Sans"/>
              <a:cs typeface="PT Sans"/>
              <a:sym typeface="PT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77"/>
          <p:cNvSpPr txBox="1"/>
          <p:nvPr>
            <p:ph type="title"/>
          </p:nvPr>
        </p:nvSpPr>
        <p:spPr>
          <a:xfrm>
            <a:off x="179512" y="658613"/>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ENGAGEMENTS DE NOTRE ÉQUIPE</a:t>
            </a:r>
            <a:endParaRPr b="1" i="0" sz="2400" u="none" cap="none" strike="noStrike">
              <a:solidFill>
                <a:srgbClr val="000000"/>
              </a:solidFill>
              <a:latin typeface="Helvetica Neue"/>
              <a:ea typeface="Helvetica Neue"/>
              <a:cs typeface="Helvetica Neue"/>
              <a:sym typeface="Helvetica Neue"/>
            </a:endParaRPr>
          </a:p>
        </p:txBody>
      </p:sp>
      <p:sp>
        <p:nvSpPr>
          <p:cNvPr id="771" name="Google Shape;771;p77"/>
          <p:cNvSpPr txBox="1"/>
          <p:nvPr>
            <p:ph idx="1" type="body"/>
          </p:nvPr>
        </p:nvSpPr>
        <p:spPr>
          <a:xfrm>
            <a:off x="467544" y="1783357"/>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Que peut-on faire, comme équipe, pour que nos engagements d’aujourd’hui tiennent dans le temps ?</a:t>
            </a:r>
            <a:endParaRPr b="0" i="0" sz="2000" u="none" cap="none" strike="noStrike">
              <a:solidFill>
                <a:srgbClr val="000000"/>
              </a:solidFill>
              <a:latin typeface="Arial"/>
              <a:ea typeface="Arial"/>
              <a:cs typeface="Arial"/>
              <a:sym typeface="Arial"/>
            </a:endParaRPr>
          </a:p>
        </p:txBody>
      </p:sp>
      <p:sp>
        <p:nvSpPr>
          <p:cNvPr id="772" name="Google Shape;772;p77"/>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773" name="Google Shape;773;p77"/>
          <p:cNvSpPr/>
          <p:nvPr/>
        </p:nvSpPr>
        <p:spPr>
          <a:xfrm>
            <a:off x="0" y="1855365"/>
            <a:ext cx="292100" cy="509795"/>
          </a:xfrm>
          <a:prstGeom prst="rect">
            <a:avLst/>
          </a:prstGeom>
          <a:solidFill>
            <a:srgbClr val="25B469"/>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8000">
              <a:solidFill>
                <a:schemeClr val="lt1"/>
              </a:solidFill>
              <a:latin typeface="Montserrat"/>
              <a:ea typeface="Montserrat"/>
              <a:cs typeface="Montserrat"/>
              <a:sym typeface="Montserrat"/>
            </a:endParaRPr>
          </a:p>
        </p:txBody>
      </p:sp>
      <p:pic>
        <p:nvPicPr>
          <p:cNvPr descr="4cartes.png" id="774" name="Google Shape;774;p77"/>
          <p:cNvPicPr preferRelativeResize="0"/>
          <p:nvPr/>
        </p:nvPicPr>
        <p:blipFill rotWithShape="1">
          <a:blip r:embed="rId3">
            <a:alphaModFix/>
          </a:blip>
          <a:srcRect b="0" l="0" r="0" t="0"/>
          <a:stretch/>
        </p:blipFill>
        <p:spPr>
          <a:xfrm>
            <a:off x="2771800" y="3457886"/>
            <a:ext cx="6144034" cy="292344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78"/>
          <p:cNvSpPr txBox="1"/>
          <p:nvPr>
            <p:ph type="title"/>
          </p:nvPr>
        </p:nvSpPr>
        <p:spPr>
          <a:xfrm>
            <a:off x="179512" y="1162811"/>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CONCLUSION</a:t>
            </a:r>
            <a:endParaRPr b="1" i="0" sz="2400" u="none" cap="none" strike="noStrike">
              <a:solidFill>
                <a:srgbClr val="000000"/>
              </a:solidFill>
              <a:latin typeface="Helvetica Neue"/>
              <a:ea typeface="Helvetica Neue"/>
              <a:cs typeface="Helvetica Neue"/>
              <a:sym typeface="Helvetica Neue"/>
            </a:endParaRPr>
          </a:p>
        </p:txBody>
      </p:sp>
      <p:sp>
        <p:nvSpPr>
          <p:cNvPr id="781" name="Google Shape;781;p78"/>
          <p:cNvSpPr txBox="1"/>
          <p:nvPr>
            <p:ph idx="1" type="body"/>
          </p:nvPr>
        </p:nvSpPr>
        <p:spPr>
          <a:xfrm>
            <a:off x="467544" y="2322082"/>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rPr lang="fr-CA"/>
              <a:t>Quelles sont vos réactions concernant</a:t>
            </a:r>
            <a:r>
              <a:rPr b="0" i="0" lang="fr-CA" sz="2000" u="none" cap="none" strike="noStrike">
                <a:solidFill>
                  <a:srgbClr val="000000"/>
                </a:solidFill>
                <a:latin typeface="Arial"/>
                <a:ea typeface="Arial"/>
                <a:cs typeface="Arial"/>
                <a:sym typeface="Arial"/>
              </a:rPr>
              <a:t> </a:t>
            </a:r>
            <a:r>
              <a:rPr lang="fr-CA"/>
              <a:t>cet </a:t>
            </a:r>
            <a:r>
              <a:rPr b="0" i="0" lang="fr-CA" sz="2000" u="none" cap="none" strike="noStrike">
                <a:solidFill>
                  <a:srgbClr val="000000"/>
                </a:solidFill>
                <a:latin typeface="Arial"/>
                <a:ea typeface="Arial"/>
                <a:cs typeface="Arial"/>
                <a:sym typeface="Arial"/>
              </a:rPr>
              <a:t>atelier? </a:t>
            </a:r>
            <a:endParaRPr/>
          </a:p>
          <a:p>
            <a:pPr indent="0" lvl="0" marL="0" marR="0" rtl="0" algn="l">
              <a:spcBef>
                <a:spcPts val="4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782" name="Google Shape;782;p78"/>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783" name="Google Shape;783;p78"/>
          <p:cNvSpPr/>
          <p:nvPr/>
        </p:nvSpPr>
        <p:spPr>
          <a:xfrm>
            <a:off x="0" y="2276872"/>
            <a:ext cx="292100" cy="509795"/>
          </a:xfrm>
          <a:prstGeom prst="rect">
            <a:avLst/>
          </a:prstGeom>
          <a:solidFill>
            <a:srgbClr val="F04B58"/>
          </a:solidFill>
          <a:ln>
            <a:noFill/>
          </a:ln>
        </p:spPr>
        <p:txBody>
          <a:bodyPr anchorCtr="0" anchor="ctr" bIns="0" lIns="0" spcFirstLastPara="1" rIns="0" wrap="square" tIns="0">
            <a:noAutofit/>
          </a:bodyPr>
          <a:lstStyle/>
          <a:p>
            <a:pPr indent="0" lvl="0" marL="360363" marR="0" rtl="0" algn="l">
              <a:spcBef>
                <a:spcPts val="0"/>
              </a:spcBef>
              <a:spcAft>
                <a:spcPts val="0"/>
              </a:spcAft>
              <a:buNone/>
            </a:pPr>
            <a:r>
              <a:t/>
            </a:r>
            <a:endParaRPr sz="2000">
              <a:solidFill>
                <a:schemeClr val="lt1"/>
              </a:solidFill>
              <a:latin typeface="PT Sans"/>
              <a:ea typeface="PT Sans"/>
              <a:cs typeface="PT Sans"/>
              <a:sym typeface="PT Sans"/>
            </a:endParaRPr>
          </a:p>
        </p:txBody>
      </p:sp>
      <p:pic>
        <p:nvPicPr>
          <p:cNvPr descr="cameleon2.png" id="784" name="Google Shape;784;p78"/>
          <p:cNvPicPr preferRelativeResize="0"/>
          <p:nvPr/>
        </p:nvPicPr>
        <p:blipFill rotWithShape="1">
          <a:blip r:embed="rId3">
            <a:alphaModFix/>
          </a:blip>
          <a:srcRect b="0" l="0" r="0" t="0"/>
          <a:stretch/>
        </p:blipFill>
        <p:spPr>
          <a:xfrm flipH="1">
            <a:off x="5618488" y="3255124"/>
            <a:ext cx="2759643" cy="27943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8"/>
          <p:cNvSpPr txBox="1"/>
          <p:nvPr>
            <p:ph type="title"/>
          </p:nvPr>
        </p:nvSpPr>
        <p:spPr>
          <a:xfrm>
            <a:off x="210144" y="83671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QU’EST-CE QUE LE STYLE PERSONNEL DE COMMUNICATION?</a:t>
            </a:r>
            <a:endParaRPr b="1" i="0" sz="2400" u="none" cap="none" strike="noStrike">
              <a:solidFill>
                <a:srgbClr val="000000"/>
              </a:solidFill>
              <a:latin typeface="Helvetica Neue"/>
              <a:ea typeface="Helvetica Neue"/>
              <a:cs typeface="Helvetica Neue"/>
              <a:sym typeface="Helvetica Neue"/>
            </a:endParaRPr>
          </a:p>
        </p:txBody>
      </p:sp>
      <p:sp>
        <p:nvSpPr>
          <p:cNvPr id="252" name="Google Shape;252;p48"/>
          <p:cNvSpPr txBox="1"/>
          <p:nvPr>
            <p:ph idx="1" type="body"/>
          </p:nvPr>
        </p:nvSpPr>
        <p:spPr>
          <a:xfrm>
            <a:off x="230832" y="2204864"/>
            <a:ext cx="8229600" cy="18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rPr b="0" i="0" lang="fr-CA" sz="2000" u="none" cap="none" strike="noStrike">
                <a:solidFill>
                  <a:srgbClr val="000000"/>
                </a:solidFill>
                <a:latin typeface="Arial"/>
                <a:ea typeface="Arial"/>
                <a:cs typeface="Arial"/>
                <a:sym typeface="Arial"/>
              </a:rPr>
              <a:t>C’est la manière dont une personne interagit sur les plans: </a:t>
            </a:r>
            <a:endParaRPr/>
          </a:p>
        </p:txBody>
      </p:sp>
      <p:sp>
        <p:nvSpPr>
          <p:cNvPr id="253" name="Google Shape;253;p48"/>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fr-CA" sz="1000" u="none" cap="none" strike="noStrike">
                <a:solidFill>
                  <a:srgbClr val="0C0C0C"/>
                </a:solidFill>
                <a:latin typeface="Arial"/>
                <a:ea typeface="Arial"/>
                <a:cs typeface="Arial"/>
                <a:sym typeface="Arial"/>
              </a:rPr>
              <a:t>‹#›</a:t>
            </a:fld>
            <a:endParaRPr b="0" i="0" sz="1000" u="none" cap="none" strike="noStrike">
              <a:solidFill>
                <a:srgbClr val="0C0C0C"/>
              </a:solidFill>
              <a:latin typeface="Arial"/>
              <a:ea typeface="Arial"/>
              <a:cs typeface="Arial"/>
              <a:sym typeface="Arial"/>
            </a:endParaRPr>
          </a:p>
        </p:txBody>
      </p:sp>
      <p:sp>
        <p:nvSpPr>
          <p:cNvPr id="254" name="Google Shape;254;p48"/>
          <p:cNvSpPr txBox="1"/>
          <p:nvPr/>
        </p:nvSpPr>
        <p:spPr>
          <a:xfrm>
            <a:off x="611560" y="6495147"/>
            <a:ext cx="734481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fr-CA" sz="1000" u="none" cap="none" strike="noStrike">
                <a:solidFill>
                  <a:schemeClr val="dk1"/>
                </a:solidFill>
                <a:latin typeface="Arial"/>
                <a:ea typeface="Arial"/>
                <a:cs typeface="Arial"/>
                <a:sym typeface="Arial"/>
              </a:rPr>
              <a:t>Source </a:t>
            </a:r>
            <a:r>
              <a:rPr b="0" i="0" lang="fr-CA" sz="1000" u="none" cap="none" strike="noStrike">
                <a:solidFill>
                  <a:schemeClr val="dk1"/>
                </a:solidFill>
                <a:latin typeface="Arial"/>
                <a:ea typeface="Arial"/>
                <a:cs typeface="Arial"/>
                <a:sym typeface="Arial"/>
              </a:rPr>
              <a:t>: </a:t>
            </a:r>
            <a:r>
              <a:rPr b="0" i="1" lang="fr-CA" sz="1000" u="none" cap="none" strike="noStrike">
                <a:solidFill>
                  <a:schemeClr val="dk1"/>
                </a:solidFill>
                <a:latin typeface="Arial"/>
                <a:ea typeface="Arial"/>
                <a:cs typeface="Arial"/>
                <a:sym typeface="Arial"/>
              </a:rPr>
              <a:t>Solange CORMIER, La communication et la gestion, Presses de l’Université du Québec, 1995</a:t>
            </a:r>
            <a:endParaRPr/>
          </a:p>
        </p:txBody>
      </p:sp>
      <p:sp>
        <p:nvSpPr>
          <p:cNvPr id="255" name="Google Shape;255;p48"/>
          <p:cNvSpPr/>
          <p:nvPr/>
        </p:nvSpPr>
        <p:spPr>
          <a:xfrm>
            <a:off x="0" y="2924944"/>
            <a:ext cx="4480560" cy="2808312"/>
          </a:xfrm>
          <a:prstGeom prst="rect">
            <a:avLst/>
          </a:prstGeom>
          <a:solidFill>
            <a:srgbClr val="33B1DD"/>
          </a:solidFill>
          <a:ln>
            <a:noFill/>
          </a:ln>
        </p:spPr>
        <p:txBody>
          <a:bodyPr anchorCtr="0" anchor="t" bIns="0" lIns="0" spcFirstLastPara="1" rIns="0" wrap="square" tIns="180000">
            <a:noAutofit/>
          </a:bodyPr>
          <a:lstStyle/>
          <a:p>
            <a:pPr indent="0" lvl="0" marL="360363" marR="0" rtl="0" algn="l">
              <a:spcBef>
                <a:spcPts val="0"/>
              </a:spcBef>
              <a:spcAft>
                <a:spcPts val="0"/>
              </a:spcAft>
              <a:buNone/>
            </a:pPr>
            <a:r>
              <a:rPr lang="fr-CA" sz="2000">
                <a:solidFill>
                  <a:schemeClr val="lt1"/>
                </a:solidFill>
                <a:latin typeface="Roboto"/>
                <a:ea typeface="Roboto"/>
                <a:cs typeface="Roboto"/>
                <a:sym typeface="Roboto"/>
              </a:rPr>
              <a:t>DU DISCOURS VERBAL</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Message</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Choix des mots</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Structure </a:t>
            </a:r>
            <a:endParaRPr sz="2000">
              <a:solidFill>
                <a:schemeClr val="lt1"/>
              </a:solidFill>
              <a:latin typeface="Roboto"/>
              <a:ea typeface="Roboto"/>
              <a:cs typeface="Roboto"/>
              <a:sym typeface="Roboto"/>
            </a:endParaRPr>
          </a:p>
        </p:txBody>
      </p:sp>
      <p:sp>
        <p:nvSpPr>
          <p:cNvPr id="256" name="Google Shape;256;p48"/>
          <p:cNvSpPr/>
          <p:nvPr/>
        </p:nvSpPr>
        <p:spPr>
          <a:xfrm>
            <a:off x="4663440" y="2924944"/>
            <a:ext cx="4480560" cy="2808312"/>
          </a:xfrm>
          <a:prstGeom prst="rect">
            <a:avLst/>
          </a:prstGeom>
          <a:solidFill>
            <a:srgbClr val="313B4B"/>
          </a:solidFill>
          <a:ln>
            <a:noFill/>
          </a:ln>
        </p:spPr>
        <p:txBody>
          <a:bodyPr anchorCtr="0" anchor="t" bIns="0" lIns="0" spcFirstLastPara="1" rIns="0" wrap="square" tIns="180000">
            <a:noAutofit/>
          </a:bodyPr>
          <a:lstStyle/>
          <a:p>
            <a:pPr indent="0" lvl="0" marL="360363" marR="0" rtl="0" algn="l">
              <a:spcBef>
                <a:spcPts val="0"/>
              </a:spcBef>
              <a:spcAft>
                <a:spcPts val="0"/>
              </a:spcAft>
              <a:buNone/>
            </a:pPr>
            <a:r>
              <a:rPr lang="fr-CA" sz="2000">
                <a:solidFill>
                  <a:schemeClr val="lt1"/>
                </a:solidFill>
                <a:latin typeface="Roboto"/>
                <a:ea typeface="Roboto"/>
                <a:cs typeface="Roboto"/>
                <a:sym typeface="Roboto"/>
              </a:rPr>
              <a:t>DU NON-VERBAL</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Expression faciale</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Contact visuel</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Posture</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Gestes</a:t>
            </a:r>
            <a:endParaRPr/>
          </a:p>
          <a:p>
            <a:pPr indent="-342900" lvl="0" marL="703263" marR="0" rtl="0" algn="l">
              <a:spcBef>
                <a:spcPts val="600"/>
              </a:spcBef>
              <a:spcAft>
                <a:spcPts val="0"/>
              </a:spcAft>
              <a:buClr>
                <a:schemeClr val="lt1"/>
              </a:buClr>
              <a:buSzPts val="2000"/>
              <a:buFont typeface="Arial"/>
              <a:buChar char="•"/>
            </a:pPr>
            <a:r>
              <a:rPr lang="fr-CA" sz="2000">
                <a:solidFill>
                  <a:schemeClr val="lt1"/>
                </a:solidFill>
                <a:latin typeface="Roboto"/>
                <a:ea typeface="Roboto"/>
                <a:cs typeface="Roboto"/>
                <a:sym typeface="Roboto"/>
              </a:rPr>
              <a:t>Distance</a:t>
            </a:r>
            <a:endParaRPr sz="2000">
              <a:solidFill>
                <a:schemeClr val="lt1"/>
              </a:solidFill>
              <a:latin typeface="Roboto"/>
              <a:ea typeface="Roboto"/>
              <a:cs typeface="Roboto"/>
              <a:sym typeface="Roboto"/>
            </a:endParaRPr>
          </a:p>
          <a:p>
            <a:pPr indent="0" lvl="0" marL="360363" marR="0" rtl="0" algn="l">
              <a:spcBef>
                <a:spcPts val="0"/>
              </a:spcBef>
              <a:spcAft>
                <a:spcPts val="0"/>
              </a:spcAft>
              <a:buNone/>
            </a:pPr>
            <a:r>
              <a:t/>
            </a:r>
            <a:endParaRPr sz="20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9"/>
          <p:cNvSpPr txBox="1"/>
          <p:nvPr>
            <p:ph type="title"/>
          </p:nvPr>
        </p:nvSpPr>
        <p:spPr>
          <a:xfrm>
            <a:off x="107504" y="620688"/>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RÈGLES DU JEU</a:t>
            </a:r>
            <a:endParaRPr b="1" i="0" sz="2400" u="none" cap="none" strike="noStrike">
              <a:solidFill>
                <a:srgbClr val="000000"/>
              </a:solidFill>
              <a:latin typeface="Helvetica Neue"/>
              <a:ea typeface="Helvetica Neue"/>
              <a:cs typeface="Helvetica Neue"/>
              <a:sym typeface="Helvetica Neue"/>
            </a:endParaRPr>
          </a:p>
        </p:txBody>
      </p:sp>
      <p:sp>
        <p:nvSpPr>
          <p:cNvPr id="263" name="Google Shape;263;p49"/>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264" name="Google Shape;264;p49"/>
          <p:cNvSpPr/>
          <p:nvPr/>
        </p:nvSpPr>
        <p:spPr>
          <a:xfrm>
            <a:off x="-9274" y="2008084"/>
            <a:ext cx="292100" cy="509795"/>
          </a:xfrm>
          <a:prstGeom prst="rect">
            <a:avLst/>
          </a:prstGeom>
          <a:solidFill>
            <a:srgbClr val="25B469"/>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8000">
              <a:solidFill>
                <a:schemeClr val="lt1"/>
              </a:solidFill>
              <a:latin typeface="Montserrat"/>
              <a:ea typeface="Montserrat"/>
              <a:cs typeface="Montserrat"/>
              <a:sym typeface="Montserrat"/>
            </a:endParaRPr>
          </a:p>
        </p:txBody>
      </p:sp>
      <p:sp>
        <p:nvSpPr>
          <p:cNvPr id="265" name="Google Shape;265;p49"/>
          <p:cNvSpPr txBox="1"/>
          <p:nvPr/>
        </p:nvSpPr>
        <p:spPr>
          <a:xfrm>
            <a:off x="518864" y="1196752"/>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000"/>
              <a:buFont typeface="Arial"/>
              <a:buNone/>
            </a:pPr>
            <a:r>
              <a:t/>
            </a:r>
            <a:endParaRPr sz="2000">
              <a:solidFill>
                <a:srgbClr val="000000"/>
              </a:solidFill>
              <a:latin typeface="Roboto"/>
              <a:ea typeface="Roboto"/>
              <a:cs typeface="Roboto"/>
              <a:sym typeface="Roboto"/>
            </a:endParaRPr>
          </a:p>
          <a:p>
            <a:pPr indent="0" lvl="0" marL="0" marR="0" rtl="0" algn="l">
              <a:spcBef>
                <a:spcPts val="4200"/>
              </a:spcBef>
              <a:spcAft>
                <a:spcPts val="0"/>
              </a:spcAft>
              <a:buClr>
                <a:srgbClr val="000000"/>
              </a:buClr>
              <a:buSzPts val="2000"/>
              <a:buFont typeface="Arial"/>
              <a:buNone/>
            </a:pPr>
            <a:r>
              <a:rPr lang="fr-CA" sz="2000">
                <a:solidFill>
                  <a:srgbClr val="000000"/>
                </a:solidFill>
                <a:latin typeface="Roboto"/>
                <a:ea typeface="Roboto"/>
                <a:cs typeface="Roboto"/>
                <a:sym typeface="Roboto"/>
              </a:rPr>
              <a:t>Personne ici n’est expert sur le sujet… et c’est parfait. </a:t>
            </a:r>
            <a:endParaRPr/>
          </a:p>
          <a:p>
            <a:pPr indent="0" lvl="0" marL="0" marR="0" rtl="0" algn="l">
              <a:spcBef>
                <a:spcPts val="4200"/>
              </a:spcBef>
              <a:spcAft>
                <a:spcPts val="0"/>
              </a:spcAft>
              <a:buClr>
                <a:srgbClr val="000000"/>
              </a:buClr>
              <a:buSzPts val="2000"/>
              <a:buFont typeface="Arial"/>
              <a:buNone/>
            </a:pPr>
            <a:r>
              <a:rPr lang="fr-CA" sz="2000">
                <a:solidFill>
                  <a:srgbClr val="000000"/>
                </a:solidFill>
                <a:latin typeface="Roboto"/>
                <a:ea typeface="Roboto"/>
                <a:cs typeface="Roboto"/>
                <a:sym typeface="Roboto"/>
              </a:rPr>
              <a:t>Tous les styles de communication sont bons et nécessaires. </a:t>
            </a:r>
            <a:endParaRPr sz="2000">
              <a:solidFill>
                <a:srgbClr val="000000"/>
              </a:solidFill>
              <a:latin typeface="Roboto"/>
              <a:ea typeface="Roboto"/>
              <a:cs typeface="Roboto"/>
              <a:sym typeface="Roboto"/>
            </a:endParaRPr>
          </a:p>
          <a:p>
            <a:pPr indent="0" lvl="0" marL="0" marR="0" rtl="0" algn="l">
              <a:spcBef>
                <a:spcPts val="4200"/>
              </a:spcBef>
              <a:spcAft>
                <a:spcPts val="0"/>
              </a:spcAft>
              <a:buClr>
                <a:srgbClr val="000000"/>
              </a:buClr>
              <a:buSzPts val="2000"/>
              <a:buFont typeface="Arial"/>
              <a:buNone/>
            </a:pPr>
            <a:r>
              <a:rPr lang="fr-CA" sz="2000">
                <a:solidFill>
                  <a:srgbClr val="000000"/>
                </a:solidFill>
                <a:latin typeface="Roboto"/>
                <a:ea typeface="Roboto"/>
                <a:cs typeface="Roboto"/>
                <a:sym typeface="Roboto"/>
              </a:rPr>
              <a:t>Un style de communication n’est pas un style de personnalité.</a:t>
            </a:r>
            <a:endParaRPr sz="2000">
              <a:solidFill>
                <a:srgbClr val="000000"/>
              </a:solidFill>
              <a:latin typeface="Roboto"/>
              <a:ea typeface="Roboto"/>
              <a:cs typeface="Roboto"/>
              <a:sym typeface="Roboto"/>
            </a:endParaRPr>
          </a:p>
          <a:p>
            <a:pPr indent="0" lvl="0" marL="0" marR="0" rtl="0" algn="l">
              <a:spcBef>
                <a:spcPts val="4200"/>
              </a:spcBef>
              <a:spcAft>
                <a:spcPts val="0"/>
              </a:spcAft>
              <a:buClr>
                <a:srgbClr val="000000"/>
              </a:buClr>
              <a:buSzPts val="2000"/>
              <a:buFont typeface="Arial"/>
              <a:buNone/>
            </a:pPr>
            <a:r>
              <a:rPr lang="fr-CA" sz="2000">
                <a:solidFill>
                  <a:srgbClr val="000000"/>
                </a:solidFill>
                <a:latin typeface="Roboto"/>
                <a:ea typeface="Roboto"/>
                <a:cs typeface="Roboto"/>
                <a:sym typeface="Roboto"/>
              </a:rPr>
              <a:t>Attention aux jugements, stéréotypes, généralités…</a:t>
            </a:r>
            <a:endParaRPr sz="2000">
              <a:solidFill>
                <a:srgbClr val="000000"/>
              </a:solidFill>
              <a:latin typeface="Roboto"/>
              <a:ea typeface="Roboto"/>
              <a:cs typeface="Roboto"/>
              <a:sym typeface="Roboto"/>
            </a:endParaRPr>
          </a:p>
        </p:txBody>
      </p:sp>
      <p:sp>
        <p:nvSpPr>
          <p:cNvPr id="266" name="Google Shape;266;p49"/>
          <p:cNvSpPr/>
          <p:nvPr/>
        </p:nvSpPr>
        <p:spPr>
          <a:xfrm>
            <a:off x="-9274" y="2841763"/>
            <a:ext cx="292100" cy="509795"/>
          </a:xfrm>
          <a:prstGeom prst="rect">
            <a:avLst/>
          </a:prstGeom>
          <a:solidFill>
            <a:srgbClr val="33B1DD"/>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8000">
              <a:solidFill>
                <a:schemeClr val="lt1"/>
              </a:solidFill>
              <a:latin typeface="Montserrat"/>
              <a:ea typeface="Montserrat"/>
              <a:cs typeface="Montserrat"/>
              <a:sym typeface="Montserrat"/>
            </a:endParaRPr>
          </a:p>
        </p:txBody>
      </p:sp>
      <p:sp>
        <p:nvSpPr>
          <p:cNvPr id="267" name="Google Shape;267;p49"/>
          <p:cNvSpPr/>
          <p:nvPr/>
        </p:nvSpPr>
        <p:spPr>
          <a:xfrm>
            <a:off x="-9274" y="3675442"/>
            <a:ext cx="292100" cy="509795"/>
          </a:xfrm>
          <a:prstGeom prst="rect">
            <a:avLst/>
          </a:prstGeom>
          <a:solidFill>
            <a:srgbClr val="313B4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8000">
              <a:solidFill>
                <a:schemeClr val="lt1"/>
              </a:solidFill>
              <a:latin typeface="Montserrat"/>
              <a:ea typeface="Montserrat"/>
              <a:cs typeface="Montserrat"/>
              <a:sym typeface="Montserrat"/>
            </a:endParaRPr>
          </a:p>
        </p:txBody>
      </p:sp>
      <p:sp>
        <p:nvSpPr>
          <p:cNvPr id="268" name="Google Shape;268;p49"/>
          <p:cNvSpPr/>
          <p:nvPr/>
        </p:nvSpPr>
        <p:spPr>
          <a:xfrm>
            <a:off x="-9274" y="4509120"/>
            <a:ext cx="292100" cy="509795"/>
          </a:xfrm>
          <a:prstGeom prst="rect">
            <a:avLst/>
          </a:prstGeom>
          <a:solidFill>
            <a:srgbClr val="FB9F3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80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0"/>
          <p:cNvSpPr/>
          <p:nvPr/>
        </p:nvSpPr>
        <p:spPr>
          <a:xfrm>
            <a:off x="0" y="3717032"/>
            <a:ext cx="2195736" cy="1656184"/>
          </a:xfrm>
          <a:prstGeom prst="rect">
            <a:avLst/>
          </a:prstGeom>
          <a:solidFill>
            <a:srgbClr val="0D6B8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8000">
              <a:solidFill>
                <a:schemeClr val="lt1"/>
              </a:solidFill>
              <a:latin typeface="Montserrat"/>
              <a:ea typeface="Montserrat"/>
              <a:cs typeface="Montserrat"/>
              <a:sym typeface="Montserrat"/>
            </a:endParaRPr>
          </a:p>
        </p:txBody>
      </p:sp>
      <p:sp>
        <p:nvSpPr>
          <p:cNvPr id="275" name="Google Shape;275;p50"/>
          <p:cNvSpPr/>
          <p:nvPr/>
        </p:nvSpPr>
        <p:spPr>
          <a:xfrm>
            <a:off x="2316088" y="3717032"/>
            <a:ext cx="2195736" cy="1656184"/>
          </a:xfrm>
          <a:prstGeom prst="rect">
            <a:avLst/>
          </a:prstGeom>
          <a:solidFill>
            <a:srgbClr val="3F3B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50"/>
          <p:cNvSpPr/>
          <p:nvPr/>
        </p:nvSpPr>
        <p:spPr>
          <a:xfrm>
            <a:off x="4632176" y="3717032"/>
            <a:ext cx="2195736" cy="1656184"/>
          </a:xfrm>
          <a:prstGeom prst="rect">
            <a:avLst/>
          </a:prstGeom>
          <a:solidFill>
            <a:srgbClr val="7569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50"/>
          <p:cNvSpPr/>
          <p:nvPr/>
        </p:nvSpPr>
        <p:spPr>
          <a:xfrm>
            <a:off x="6948264" y="3717032"/>
            <a:ext cx="2195736" cy="1656184"/>
          </a:xfrm>
          <a:prstGeom prst="rect">
            <a:avLst/>
          </a:prstGeom>
          <a:solidFill>
            <a:srgbClr val="FDA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50"/>
          <p:cNvSpPr/>
          <p:nvPr/>
        </p:nvSpPr>
        <p:spPr>
          <a:xfrm>
            <a:off x="539552" y="3861048"/>
            <a:ext cx="1031051"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CA" sz="8000">
                <a:solidFill>
                  <a:srgbClr val="FFFFFF"/>
                </a:solidFill>
                <a:latin typeface="Montserrat"/>
                <a:ea typeface="Montserrat"/>
                <a:cs typeface="Montserrat"/>
                <a:sym typeface="Montserrat"/>
              </a:rPr>
              <a:t>Q</a:t>
            </a:r>
            <a:endParaRPr/>
          </a:p>
        </p:txBody>
      </p:sp>
      <p:sp>
        <p:nvSpPr>
          <p:cNvPr id="279" name="Google Shape;279;p50"/>
          <p:cNvSpPr/>
          <p:nvPr/>
        </p:nvSpPr>
        <p:spPr>
          <a:xfrm>
            <a:off x="2924167" y="3861048"/>
            <a:ext cx="96847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CA" sz="8000">
                <a:solidFill>
                  <a:srgbClr val="FFFFFF"/>
                </a:solidFill>
                <a:latin typeface="Montserrat"/>
                <a:ea typeface="Montserrat"/>
                <a:cs typeface="Montserrat"/>
                <a:sym typeface="Montserrat"/>
              </a:rPr>
              <a:t>U</a:t>
            </a:r>
            <a:endParaRPr b="1" sz="8000">
              <a:solidFill>
                <a:srgbClr val="FFFFFF"/>
              </a:solidFill>
              <a:latin typeface="Montserrat"/>
              <a:ea typeface="Montserrat"/>
              <a:cs typeface="Montserrat"/>
              <a:sym typeface="Montserrat"/>
            </a:endParaRPr>
          </a:p>
        </p:txBody>
      </p:sp>
      <p:sp>
        <p:nvSpPr>
          <p:cNvPr id="280" name="Google Shape;280;p50"/>
          <p:cNvSpPr/>
          <p:nvPr/>
        </p:nvSpPr>
        <p:spPr>
          <a:xfrm>
            <a:off x="5457060" y="3861048"/>
            <a:ext cx="494494"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CA" sz="8000">
                <a:solidFill>
                  <a:srgbClr val="FFFFFF"/>
                </a:solidFill>
                <a:latin typeface="Montserrat"/>
                <a:ea typeface="Montserrat"/>
                <a:cs typeface="Montserrat"/>
                <a:sym typeface="Montserrat"/>
              </a:rPr>
              <a:t>I</a:t>
            </a:r>
            <a:endParaRPr/>
          </a:p>
        </p:txBody>
      </p:sp>
      <p:sp>
        <p:nvSpPr>
          <p:cNvPr id="281" name="Google Shape;281;p50"/>
          <p:cNvSpPr/>
          <p:nvPr/>
        </p:nvSpPr>
        <p:spPr>
          <a:xfrm>
            <a:off x="7625642" y="3861048"/>
            <a:ext cx="86793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CA" sz="8000">
                <a:solidFill>
                  <a:srgbClr val="FFFFFF"/>
                </a:solidFill>
                <a:latin typeface="Montserrat"/>
                <a:ea typeface="Montserrat"/>
                <a:cs typeface="Montserrat"/>
                <a:sym typeface="Montserrat"/>
              </a:rPr>
              <a:t>Z</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179512" y="476672"/>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QUI SUIS-JE?</a:t>
            </a:r>
            <a:endParaRPr b="1" i="0" sz="2400" u="none" cap="none" strike="noStrike">
              <a:solidFill>
                <a:srgbClr val="000000"/>
              </a:solidFill>
              <a:latin typeface="Helvetica Neue"/>
              <a:ea typeface="Helvetica Neue"/>
              <a:cs typeface="Helvetica Neue"/>
              <a:sym typeface="Helvetica Neue"/>
            </a:endParaRPr>
          </a:p>
        </p:txBody>
      </p:sp>
      <p:sp>
        <p:nvSpPr>
          <p:cNvPr id="288" name="Google Shape;288;p51"/>
          <p:cNvSpPr txBox="1"/>
          <p:nvPr>
            <p:ph idx="12" type="sldNum"/>
          </p:nvPr>
        </p:nvSpPr>
        <p:spPr>
          <a:xfrm>
            <a:off x="179512" y="6309320"/>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grpSp>
        <p:nvGrpSpPr>
          <p:cNvPr id="289" name="Google Shape;289;p51"/>
          <p:cNvGrpSpPr/>
          <p:nvPr/>
        </p:nvGrpSpPr>
        <p:grpSpPr>
          <a:xfrm>
            <a:off x="179513" y="1628800"/>
            <a:ext cx="1969509" cy="2858890"/>
            <a:chOff x="179513" y="1845757"/>
            <a:chExt cx="1969509" cy="2858890"/>
          </a:xfrm>
        </p:grpSpPr>
        <p:pic>
          <p:nvPicPr>
            <p:cNvPr descr="hibou2.png" id="290" name="Google Shape;290;p51"/>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291" name="Google Shape;291;p51"/>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292" name="Google Shape;292;p51"/>
          <p:cNvGrpSpPr/>
          <p:nvPr/>
        </p:nvGrpSpPr>
        <p:grpSpPr>
          <a:xfrm>
            <a:off x="2388052" y="1630665"/>
            <a:ext cx="1973904" cy="2877522"/>
            <a:chOff x="2388052" y="1847622"/>
            <a:chExt cx="1973904" cy="2877522"/>
          </a:xfrm>
        </p:grpSpPr>
        <p:pic>
          <p:nvPicPr>
            <p:cNvPr descr="panda2.png" id="293" name="Google Shape;293;p51"/>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294" name="Google Shape;294;p51"/>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295" name="Google Shape;295;p51"/>
          <p:cNvGrpSpPr/>
          <p:nvPr/>
        </p:nvGrpSpPr>
        <p:grpSpPr>
          <a:xfrm>
            <a:off x="4591064" y="1630665"/>
            <a:ext cx="1992266" cy="2877522"/>
            <a:chOff x="4591064" y="1847622"/>
            <a:chExt cx="1992266" cy="2877522"/>
          </a:xfrm>
        </p:grpSpPr>
        <p:pic>
          <p:nvPicPr>
            <p:cNvPr descr="lion2.png" id="296" name="Google Shape;296;p51"/>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297" name="Google Shape;297;p51"/>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298" name="Google Shape;298;p51"/>
          <p:cNvGrpSpPr/>
          <p:nvPr/>
        </p:nvGrpSpPr>
        <p:grpSpPr>
          <a:xfrm>
            <a:off x="6804248" y="1630665"/>
            <a:ext cx="2016224" cy="2877522"/>
            <a:chOff x="6804248" y="1847622"/>
            <a:chExt cx="2016224" cy="2877522"/>
          </a:xfrm>
        </p:grpSpPr>
        <p:pic>
          <p:nvPicPr>
            <p:cNvPr descr="singe2.png" id="299" name="Google Shape;299;p51"/>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300" name="Google Shape;300;p51"/>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2"/>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1 : QUI SUIS-JE?</a:t>
            </a:r>
            <a:endParaRPr b="1" i="0" sz="2400" u="none" cap="none" strike="noStrike">
              <a:solidFill>
                <a:srgbClr val="000000"/>
              </a:solidFill>
              <a:latin typeface="Helvetica Neue"/>
              <a:ea typeface="Helvetica Neue"/>
              <a:cs typeface="Helvetica Neue"/>
              <a:sym typeface="Helvetica Neue"/>
            </a:endParaRPr>
          </a:p>
        </p:txBody>
      </p:sp>
      <p:sp>
        <p:nvSpPr>
          <p:cNvPr id="307" name="Google Shape;307;p52"/>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308" name="Google Shape;308;p52"/>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On me décrit comme quelqu’un de réfléchi, logique et rigoureux. </a:t>
            </a:r>
            <a:endParaRPr b="0" i="0" sz="2400" u="none" cap="none" strike="noStrike">
              <a:solidFill>
                <a:srgbClr val="000000"/>
              </a:solidFill>
              <a:latin typeface="Arial"/>
              <a:ea typeface="Arial"/>
              <a:cs typeface="Arial"/>
              <a:sym typeface="Arial"/>
            </a:endParaRPr>
          </a:p>
        </p:txBody>
      </p:sp>
      <p:sp>
        <p:nvSpPr>
          <p:cNvPr id="309" name="Google Shape;309;p52"/>
          <p:cNvSpPr txBox="1"/>
          <p:nvPr/>
        </p:nvSpPr>
        <p:spPr>
          <a:xfrm>
            <a:off x="211891" y="1763964"/>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nvGrpSpPr>
          <p:cNvPr id="310" name="Google Shape;310;p52"/>
          <p:cNvGrpSpPr/>
          <p:nvPr/>
        </p:nvGrpSpPr>
        <p:grpSpPr>
          <a:xfrm>
            <a:off x="179513" y="1484784"/>
            <a:ext cx="1969509" cy="2858890"/>
            <a:chOff x="179513" y="1845757"/>
            <a:chExt cx="1969509" cy="2858890"/>
          </a:xfrm>
        </p:grpSpPr>
        <p:pic>
          <p:nvPicPr>
            <p:cNvPr descr="hibou2.png" id="311" name="Google Shape;311;p52"/>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312" name="Google Shape;312;p52"/>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313" name="Google Shape;313;p52"/>
          <p:cNvGrpSpPr/>
          <p:nvPr/>
        </p:nvGrpSpPr>
        <p:grpSpPr>
          <a:xfrm>
            <a:off x="2388052" y="1486649"/>
            <a:ext cx="1973904" cy="2877522"/>
            <a:chOff x="2388052" y="1847622"/>
            <a:chExt cx="1973904" cy="2877522"/>
          </a:xfrm>
        </p:grpSpPr>
        <p:pic>
          <p:nvPicPr>
            <p:cNvPr descr="panda2.png" id="314" name="Google Shape;314;p52"/>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315" name="Google Shape;315;p52"/>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316" name="Google Shape;316;p52"/>
          <p:cNvGrpSpPr/>
          <p:nvPr/>
        </p:nvGrpSpPr>
        <p:grpSpPr>
          <a:xfrm>
            <a:off x="4591064" y="1486649"/>
            <a:ext cx="1992266" cy="2877522"/>
            <a:chOff x="4591064" y="1847622"/>
            <a:chExt cx="1992266" cy="2877522"/>
          </a:xfrm>
        </p:grpSpPr>
        <p:pic>
          <p:nvPicPr>
            <p:cNvPr descr="lion2.png" id="317" name="Google Shape;317;p52"/>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318" name="Google Shape;318;p52"/>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319" name="Google Shape;319;p52"/>
          <p:cNvGrpSpPr/>
          <p:nvPr/>
        </p:nvGrpSpPr>
        <p:grpSpPr>
          <a:xfrm>
            <a:off x="6804248" y="1486649"/>
            <a:ext cx="2016224" cy="2877522"/>
            <a:chOff x="6804248" y="1847622"/>
            <a:chExt cx="2016224" cy="2877522"/>
          </a:xfrm>
        </p:grpSpPr>
        <p:pic>
          <p:nvPicPr>
            <p:cNvPr descr="singe2.png" id="320" name="Google Shape;320;p52"/>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321" name="Google Shape;321;p52"/>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3"/>
                                        </p:tgtEl>
                                      </p:cBhvr>
                                    </p:animEffect>
                                    <p:set>
                                      <p:cBhvr>
                                        <p:cTn dur="1" fill="hold">
                                          <p:stCondLst>
                                            <p:cond delay="500"/>
                                          </p:stCondLst>
                                        </p:cTn>
                                        <p:tgtEl>
                                          <p:spTgt spid="3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6"/>
                                        </p:tgtEl>
                                      </p:cBhvr>
                                    </p:animEffect>
                                    <p:set>
                                      <p:cBhvr>
                                        <p:cTn dur="1" fill="hold">
                                          <p:stCondLst>
                                            <p:cond delay="500"/>
                                          </p:stCondLst>
                                        </p:cTn>
                                        <p:tgtEl>
                                          <p:spTgt spid="3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9"/>
                                        </p:tgtEl>
                                      </p:cBhvr>
                                    </p:animEffect>
                                    <p:set>
                                      <p:cBhvr>
                                        <p:cTn dur="1" fill="hold">
                                          <p:stCondLst>
                                            <p:cond delay="500"/>
                                          </p:stCondLst>
                                        </p:cTn>
                                        <p:tgtEl>
                                          <p:spTgt spid="3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179512" y="0"/>
            <a:ext cx="8229600" cy="8367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Helvetica Neue"/>
              <a:buNone/>
            </a:pPr>
            <a:r>
              <a:rPr b="1" i="0" lang="fr-CA" sz="2400" u="none" cap="none" strike="noStrike">
                <a:solidFill>
                  <a:srgbClr val="000000"/>
                </a:solidFill>
                <a:latin typeface="Helvetica Neue"/>
                <a:ea typeface="Helvetica Neue"/>
                <a:cs typeface="Helvetica Neue"/>
                <a:sym typeface="Helvetica Neue"/>
              </a:rPr>
              <a:t>QUESTION 2 : QUI SUIS-JE?</a:t>
            </a:r>
            <a:endParaRPr b="1" i="0" sz="2400" u="none" cap="none" strike="noStrike">
              <a:solidFill>
                <a:srgbClr val="000000"/>
              </a:solidFill>
              <a:latin typeface="Helvetica Neue"/>
              <a:ea typeface="Helvetica Neue"/>
              <a:cs typeface="Helvetica Neue"/>
              <a:sym typeface="Helvetica Neue"/>
            </a:endParaRPr>
          </a:p>
        </p:txBody>
      </p:sp>
      <p:sp>
        <p:nvSpPr>
          <p:cNvPr id="328" name="Google Shape;328;p53"/>
          <p:cNvSpPr txBox="1"/>
          <p:nvPr>
            <p:ph idx="12" type="sldNum"/>
          </p:nvPr>
        </p:nvSpPr>
        <p:spPr>
          <a:xfrm>
            <a:off x="251520" y="6448251"/>
            <a:ext cx="21336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lang="fr-CA" sz="1000">
                <a:solidFill>
                  <a:srgbClr val="0C0C0C"/>
                </a:solidFill>
                <a:latin typeface="Arial"/>
                <a:ea typeface="Arial"/>
                <a:cs typeface="Arial"/>
                <a:sym typeface="Arial"/>
              </a:rPr>
              <a:t>‹#›</a:t>
            </a:fld>
            <a:endParaRPr b="0" sz="1000">
              <a:solidFill>
                <a:srgbClr val="0C0C0C"/>
              </a:solidFill>
              <a:latin typeface="Arial"/>
              <a:ea typeface="Arial"/>
              <a:cs typeface="Arial"/>
              <a:sym typeface="Arial"/>
            </a:endParaRPr>
          </a:p>
        </p:txBody>
      </p:sp>
      <p:sp>
        <p:nvSpPr>
          <p:cNvPr id="329" name="Google Shape;329;p53"/>
          <p:cNvSpPr txBox="1"/>
          <p:nvPr>
            <p:ph idx="1" type="body"/>
          </p:nvPr>
        </p:nvSpPr>
        <p:spPr>
          <a:xfrm>
            <a:off x="0" y="4293096"/>
            <a:ext cx="9144000" cy="1656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0" i="0" lang="fr-CA" sz="2400" u="none" cap="none" strike="noStrike">
                <a:solidFill>
                  <a:srgbClr val="000000"/>
                </a:solidFill>
                <a:latin typeface="Arial"/>
                <a:ea typeface="Arial"/>
                <a:cs typeface="Arial"/>
                <a:sym typeface="Arial"/>
              </a:rPr>
              <a:t>On me décrit comme spontané, chaleureux, conciliant et perspicace.</a:t>
            </a:r>
            <a:endParaRPr/>
          </a:p>
        </p:txBody>
      </p:sp>
      <p:grpSp>
        <p:nvGrpSpPr>
          <p:cNvPr id="330" name="Google Shape;330;p53"/>
          <p:cNvGrpSpPr/>
          <p:nvPr/>
        </p:nvGrpSpPr>
        <p:grpSpPr>
          <a:xfrm>
            <a:off x="179513" y="1484784"/>
            <a:ext cx="1969509" cy="2858890"/>
            <a:chOff x="179513" y="1845757"/>
            <a:chExt cx="1969509" cy="2858890"/>
          </a:xfrm>
        </p:grpSpPr>
        <p:pic>
          <p:nvPicPr>
            <p:cNvPr descr="hibou2.png" id="331" name="Google Shape;331;p53"/>
            <p:cNvPicPr preferRelativeResize="0"/>
            <p:nvPr/>
          </p:nvPicPr>
          <p:blipFill rotWithShape="1">
            <a:blip r:embed="rId3">
              <a:alphaModFix/>
            </a:blip>
            <a:srcRect b="0" l="0" r="0" t="0"/>
            <a:stretch/>
          </p:blipFill>
          <p:spPr>
            <a:xfrm>
              <a:off x="179513" y="1845757"/>
              <a:ext cx="1969509" cy="2858890"/>
            </a:xfrm>
            <a:prstGeom prst="rect">
              <a:avLst/>
            </a:prstGeom>
            <a:noFill/>
            <a:ln>
              <a:noFill/>
            </a:ln>
          </p:spPr>
        </p:pic>
        <p:sp>
          <p:nvSpPr>
            <p:cNvPr id="332" name="Google Shape;332;p53"/>
            <p:cNvSpPr txBox="1"/>
            <p:nvPr/>
          </p:nvSpPr>
          <p:spPr>
            <a:xfrm>
              <a:off x="208349" y="1908913"/>
              <a:ext cx="1911837"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ANALYTIQUE</a:t>
              </a:r>
              <a:endParaRPr/>
            </a:p>
          </p:txBody>
        </p:sp>
      </p:grpSp>
      <p:grpSp>
        <p:nvGrpSpPr>
          <p:cNvPr id="333" name="Google Shape;333;p53"/>
          <p:cNvGrpSpPr/>
          <p:nvPr/>
        </p:nvGrpSpPr>
        <p:grpSpPr>
          <a:xfrm>
            <a:off x="2388052" y="1486649"/>
            <a:ext cx="1973904" cy="2877522"/>
            <a:chOff x="2388052" y="1847622"/>
            <a:chExt cx="1973904" cy="2877522"/>
          </a:xfrm>
        </p:grpSpPr>
        <p:pic>
          <p:nvPicPr>
            <p:cNvPr descr="panda2.png" id="334" name="Google Shape;334;p53"/>
            <p:cNvPicPr preferRelativeResize="0"/>
            <p:nvPr/>
          </p:nvPicPr>
          <p:blipFill rotWithShape="1">
            <a:blip r:embed="rId4">
              <a:alphaModFix/>
            </a:blip>
            <a:srcRect b="0" l="0" r="0" t="0"/>
            <a:stretch/>
          </p:blipFill>
          <p:spPr>
            <a:xfrm>
              <a:off x="2388052" y="1847622"/>
              <a:ext cx="1973904" cy="2877522"/>
            </a:xfrm>
            <a:prstGeom prst="rect">
              <a:avLst/>
            </a:prstGeom>
            <a:noFill/>
            <a:ln>
              <a:noFill/>
            </a:ln>
          </p:spPr>
        </p:pic>
        <p:sp>
          <p:nvSpPr>
            <p:cNvPr id="335" name="Google Shape;335;p53"/>
            <p:cNvSpPr txBox="1"/>
            <p:nvPr/>
          </p:nvSpPr>
          <p:spPr>
            <a:xfrm>
              <a:off x="2432891" y="1908913"/>
              <a:ext cx="1872208"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AIMABLE</a:t>
              </a:r>
              <a:endParaRPr/>
            </a:p>
          </p:txBody>
        </p:sp>
      </p:grpSp>
      <p:grpSp>
        <p:nvGrpSpPr>
          <p:cNvPr id="336" name="Google Shape;336;p53"/>
          <p:cNvGrpSpPr/>
          <p:nvPr/>
        </p:nvGrpSpPr>
        <p:grpSpPr>
          <a:xfrm>
            <a:off x="4591064" y="1486649"/>
            <a:ext cx="1992266" cy="2877522"/>
            <a:chOff x="4591064" y="1847622"/>
            <a:chExt cx="1992266" cy="2877522"/>
          </a:xfrm>
        </p:grpSpPr>
        <p:pic>
          <p:nvPicPr>
            <p:cNvPr descr="lion2.png" id="337" name="Google Shape;337;p53"/>
            <p:cNvPicPr preferRelativeResize="0"/>
            <p:nvPr/>
          </p:nvPicPr>
          <p:blipFill rotWithShape="1">
            <a:blip r:embed="rId5">
              <a:alphaModFix/>
            </a:blip>
            <a:srcRect b="0" l="0" r="0" t="0"/>
            <a:stretch/>
          </p:blipFill>
          <p:spPr>
            <a:xfrm>
              <a:off x="4600986" y="1847622"/>
              <a:ext cx="1982344" cy="2877522"/>
            </a:xfrm>
            <a:prstGeom prst="rect">
              <a:avLst/>
            </a:prstGeom>
            <a:noFill/>
            <a:ln>
              <a:noFill/>
            </a:ln>
          </p:spPr>
        </p:pic>
        <p:sp>
          <p:nvSpPr>
            <p:cNvPr id="338" name="Google Shape;338;p53"/>
            <p:cNvSpPr txBox="1"/>
            <p:nvPr/>
          </p:nvSpPr>
          <p:spPr>
            <a:xfrm>
              <a:off x="4591064" y="1908913"/>
              <a:ext cx="1944216"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DIRECTIF</a:t>
              </a:r>
              <a:endParaRPr/>
            </a:p>
          </p:txBody>
        </p:sp>
      </p:grpSp>
      <p:grpSp>
        <p:nvGrpSpPr>
          <p:cNvPr id="339" name="Google Shape;339;p53"/>
          <p:cNvGrpSpPr/>
          <p:nvPr/>
        </p:nvGrpSpPr>
        <p:grpSpPr>
          <a:xfrm>
            <a:off x="6804248" y="1486649"/>
            <a:ext cx="2016224" cy="2877522"/>
            <a:chOff x="6804248" y="1847622"/>
            <a:chExt cx="2016224" cy="2877522"/>
          </a:xfrm>
        </p:grpSpPr>
        <p:pic>
          <p:nvPicPr>
            <p:cNvPr descr="singe2.png" id="340" name="Google Shape;340;p53"/>
            <p:cNvPicPr preferRelativeResize="0"/>
            <p:nvPr/>
          </p:nvPicPr>
          <p:blipFill rotWithShape="1">
            <a:blip r:embed="rId6">
              <a:alphaModFix/>
            </a:blip>
            <a:srcRect b="0" l="0" r="0" t="0"/>
            <a:stretch/>
          </p:blipFill>
          <p:spPr>
            <a:xfrm>
              <a:off x="6822360" y="1847622"/>
              <a:ext cx="1980000" cy="2877522"/>
            </a:xfrm>
            <a:prstGeom prst="rect">
              <a:avLst/>
            </a:prstGeom>
            <a:noFill/>
            <a:ln>
              <a:noFill/>
            </a:ln>
          </p:spPr>
        </p:pic>
        <p:sp>
          <p:nvSpPr>
            <p:cNvPr id="341" name="Google Shape;341;p53"/>
            <p:cNvSpPr txBox="1"/>
            <p:nvPr/>
          </p:nvSpPr>
          <p:spPr>
            <a:xfrm>
              <a:off x="6804248" y="1908913"/>
              <a:ext cx="2016224" cy="569761"/>
            </a:xfrm>
            <a:prstGeom prst="rect">
              <a:avLst/>
            </a:prstGeom>
            <a:noFill/>
            <a:ln>
              <a:noFill/>
            </a:ln>
          </p:spPr>
          <p:txBody>
            <a:bodyPr anchorCtr="0" anchor="ctr" bIns="38675" lIns="77375" spcFirstLastPara="1" rIns="77375" wrap="square" tIns="38675">
              <a:noAutofit/>
            </a:bodyPr>
            <a:lstStyle/>
            <a:p>
              <a:pPr indent="0" lvl="0" marL="0" marR="0" rtl="0" algn="ctr">
                <a:spcBef>
                  <a:spcPts val="0"/>
                </a:spcBef>
                <a:spcAft>
                  <a:spcPts val="0"/>
                </a:spcAft>
                <a:buNone/>
              </a:pPr>
              <a:r>
                <a:rPr lang="fr-CA" sz="2000">
                  <a:solidFill>
                    <a:schemeClr val="lt1"/>
                  </a:solidFill>
                  <a:latin typeface="Helvetica Neue"/>
                  <a:ea typeface="Helvetica Neue"/>
                  <a:cs typeface="Helvetica Neue"/>
                  <a:sym typeface="Helvetica Neue"/>
                </a:rPr>
                <a:t>EXPRESSIF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0"/>
                                        </p:tgtEl>
                                      </p:cBhvr>
                                    </p:animEffect>
                                    <p:set>
                                      <p:cBhvr>
                                        <p:cTn dur="1" fill="hold">
                                          <p:stCondLst>
                                            <p:cond delay="500"/>
                                          </p:stCondLst>
                                        </p:cTn>
                                        <p:tgtEl>
                                          <p:spTgt spid="3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36"/>
                                        </p:tgtEl>
                                      </p:cBhvr>
                                    </p:animEffect>
                                    <p:set>
                                      <p:cBhvr>
                                        <p:cTn dur="1" fill="hold">
                                          <p:stCondLst>
                                            <p:cond delay="500"/>
                                          </p:stCondLst>
                                        </p:cTn>
                                        <p:tgtEl>
                                          <p:spTgt spid="3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39"/>
                                        </p:tgtEl>
                                      </p:cBhvr>
                                    </p:animEffect>
                                    <p:set>
                                      <p:cBhvr>
                                        <p:cTn dur="1" fill="hold">
                                          <p:stCondLst>
                                            <p:cond delay="500"/>
                                          </p:stCondLst>
                                        </p:cTn>
                                        <p:tgtEl>
                                          <p:spTgt spid="3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